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97" r:id="rId5"/>
  </p:sldMasterIdLst>
  <p:notesMasterIdLst>
    <p:notesMasterId r:id="rId16"/>
  </p:notesMasterIdLst>
  <p:handoutMasterIdLst>
    <p:handoutMasterId r:id="rId17"/>
  </p:handoutMasterIdLst>
  <p:sldIdLst>
    <p:sldId id="257" r:id="rId6"/>
    <p:sldId id="287" r:id="rId7"/>
    <p:sldId id="285" r:id="rId8"/>
    <p:sldId id="289" r:id="rId9"/>
    <p:sldId id="290" r:id="rId10"/>
    <p:sldId id="291" r:id="rId11"/>
    <p:sldId id="292" r:id="rId12"/>
    <p:sldId id="293" r:id="rId13"/>
    <p:sldId id="294" r:id="rId14"/>
    <p:sldId id="286" r:id="rId15"/>
  </p:sldIdLst>
  <p:sldSz cx="12192000" cy="6858000"/>
  <p:notesSz cx="7023100" cy="9309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33"/>
    <a:srgbClr val="6600CC"/>
    <a:srgbClr val="FFCC00"/>
    <a:srgbClr val="0033CC"/>
    <a:srgbClr val="3366FF"/>
    <a:srgbClr val="D60093"/>
    <a:srgbClr val="0099FF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02" autoAdjust="0"/>
  </p:normalViewPr>
  <p:slideViewPr>
    <p:cSldViewPr snapToGrid="0" showGuides="1">
      <p:cViewPr varScale="1">
        <p:scale>
          <a:sx n="105" d="100"/>
          <a:sy n="105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1E0C90-1D4B-4894-A52F-6A61A8782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6E43D-3065-44B8-88CF-754AF46F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846A32-BF80-4EEB-9349-9686B10A492B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C3A23-7175-4E59-B38B-B4E81F5213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400A4-4A42-4A50-BC86-D7DA38EF2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C642A9F-EB4A-4976-901B-F47991B5E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07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CA9E41-F7BA-42D1-923E-C3B58F2FDEC1}" type="datetimeFigureOut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DAC6CC0-914F-4A6F-B8FE-1137B7ABBBE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5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036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4D017-0A70-4D48-AAEC-419979E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4596-3085-4BB2-8F53-0564AA69708A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BC7E7-6231-47E3-8EF5-B694048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F16B4-2B81-4254-9C13-836431B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015CF-499A-4BBE-9753-C58924478363}"/>
              </a:ext>
            </a:extLst>
          </p:cNvPr>
          <p:cNvSpPr/>
          <p:nvPr userDrawn="1"/>
        </p:nvSpPr>
        <p:spPr>
          <a:xfrm>
            <a:off x="1810787" y="2541781"/>
            <a:ext cx="2322576" cy="2322576"/>
          </a:xfrm>
          <a:prstGeom prst="ellipse">
            <a:avLst/>
          </a:pr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lumMod val="75000"/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5F4982-38CF-44F1-8F23-63FB784DDB3F}"/>
              </a:ext>
            </a:extLst>
          </p:cNvPr>
          <p:cNvSpPr/>
          <p:nvPr userDrawn="1"/>
        </p:nvSpPr>
        <p:spPr>
          <a:xfrm>
            <a:off x="3997452" y="2200193"/>
            <a:ext cx="3008376" cy="3008376"/>
          </a:xfrm>
          <a:prstGeom prst="ellipse">
            <a:avLst/>
          </a:prstGeom>
          <a:gradFill>
            <a:gsLst>
              <a:gs pos="100000">
                <a:schemeClr val="bg2">
                  <a:lumMod val="75000"/>
                  <a:alpha val="20000"/>
                </a:schemeClr>
              </a:gs>
              <a:gs pos="0">
                <a:schemeClr val="tx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9E2742-0CF7-4498-9804-D4E1B556238F}"/>
              </a:ext>
            </a:extLst>
          </p:cNvPr>
          <p:cNvSpPr/>
          <p:nvPr userDrawn="1"/>
        </p:nvSpPr>
        <p:spPr>
          <a:xfrm>
            <a:off x="6869918" y="1978150"/>
            <a:ext cx="3511296" cy="351129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accent1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BA84852-3669-4ADB-BADA-A7F54196B2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73295" y="30711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32ADE7C-CB58-4543-8A89-D1BAA23B59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0075" y="5649340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BEF70025-7AF3-426D-AAE8-5D25E1A5CB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5887" y="3909381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48A1176-4AC8-4197-8737-21A26EC6037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362457" y="5674484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E48A353-E825-43A2-9268-3772DF852C93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383566" y="5656692"/>
            <a:ext cx="2484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289C6559-A412-4545-8BEA-9C8CF0E92D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2860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B7BFF13-EDBB-45CE-97A5-A148A3ACA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26786" y="3068895"/>
            <a:ext cx="1797559" cy="781561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4CFD8A3C-72E7-4646-94B5-3D08F2A9B9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03232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16E9923E-87D9-40DD-9F02-63A0EE936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27157" y="3917466"/>
            <a:ext cx="1596816" cy="430700"/>
          </a:xfrm>
        </p:spPr>
        <p:txBody>
          <a:bodyPr lIns="36000" tIns="0" rIns="0" bIns="0">
            <a:no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38ED511-212A-DA4E-98FC-496D7B92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F5D1F3-7B20-844A-AD7A-66AA1CAC255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2875541"/>
            <a:ext cx="5653088" cy="272491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909018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2891583"/>
            <a:ext cx="6096000" cy="27249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3278541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5790" y="3663631"/>
            <a:ext cx="4820533" cy="1618232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1pPr>
            <a:lvl2pPr marL="628650" indent="-1714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1833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9AECFA43-CD95-4331-BDD6-DA02FC838900}"/>
              </a:ext>
            </a:extLst>
          </p:cNvPr>
          <p:cNvSpPr/>
          <p:nvPr userDrawn="1"/>
        </p:nvSpPr>
        <p:spPr>
          <a:xfrm>
            <a:off x="0" y="1426745"/>
            <a:ext cx="12192000" cy="498348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623"/>
            <a:ext cx="1080000" cy="234000"/>
          </a:xfrm>
        </p:spPr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A265DB5-0ACC-4872-94A9-E59194B1A49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271215" y="2800279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Picture Placeholder 11" descr="Competitors logos quadrant">
            <a:extLst>
              <a:ext uri="{FF2B5EF4-FFF2-40B4-BE49-F238E27FC236}">
                <a16:creationId xmlns:a16="http://schemas.microsoft.com/office/drawing/2014/main" id="{D93F8F87-5281-4F40-82FC-A4B985EAFE8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66167" y="2237506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4" name="Picture Placeholder 11" descr="Competitors logos quadrant">
            <a:extLst>
              <a:ext uri="{FF2B5EF4-FFF2-40B4-BE49-F238E27FC236}">
                <a16:creationId xmlns:a16="http://schemas.microsoft.com/office/drawing/2014/main" id="{DEEA12AF-CE7B-41C2-8A17-EC693ECF8C3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872684" y="4678392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5" name="Picture Placeholder 11" descr="Competitors logos quadrant">
            <a:extLst>
              <a:ext uri="{FF2B5EF4-FFF2-40B4-BE49-F238E27FC236}">
                <a16:creationId xmlns:a16="http://schemas.microsoft.com/office/drawing/2014/main" id="{5F18F8B8-2496-4093-BFC7-531592943EB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36591" y="2856931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8" name="Picture Placeholder 11" descr="Competitors logos quadrant">
            <a:extLst>
              <a:ext uri="{FF2B5EF4-FFF2-40B4-BE49-F238E27FC236}">
                <a16:creationId xmlns:a16="http://schemas.microsoft.com/office/drawing/2014/main" id="{7FA1C20D-8A7C-4FF1-8DFB-ECACC4C2BC6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8028" y="4783318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9" name="Picture Placeholder 11" descr="Competitors logos quadrant">
            <a:extLst>
              <a:ext uri="{FF2B5EF4-FFF2-40B4-BE49-F238E27FC236}">
                <a16:creationId xmlns:a16="http://schemas.microsoft.com/office/drawing/2014/main" id="{62CD1D6A-EBAA-473C-A87B-407D209FA4F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5216" y="4546154"/>
            <a:ext cx="1772153" cy="777240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000" i="1"/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07B05968-4C1C-466A-8E74-060D9E16DA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6613" y="3922337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0E78D4-0FC2-422B-8A0E-4B77C857682A}"/>
              </a:ext>
            </a:extLst>
          </p:cNvPr>
          <p:cNvCxnSpPr/>
          <p:nvPr userDrawn="1"/>
        </p:nvCxnSpPr>
        <p:spPr>
          <a:xfrm>
            <a:off x="943519" y="3858087"/>
            <a:ext cx="10332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420273-FFF6-4145-952E-E1EC3C641A9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162800" y="3876719"/>
            <a:ext cx="3866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D916D7D1-7F63-4867-9C6C-31228BEAC6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64329" y="2259757"/>
            <a:ext cx="1463040" cy="987552"/>
          </a:xfrm>
          <a:solidFill>
            <a:schemeClr val="bg1">
              <a:alpha val="5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43D1C529-2673-461C-AD18-9EDFAA659C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601699" y="3922337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5900A478-228D-4DD3-985B-4DF3CC8289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718845" y="588059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4D00100-49AA-43BE-AF2F-0E9CEC49EAC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731544" y="1640745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200" b="1"/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91233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092" y="1805693"/>
            <a:ext cx="3758184" cy="46177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582933"/>
            <a:ext cx="3758184" cy="384048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171453"/>
            <a:ext cx="3758184" cy="425196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2954554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3339644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2078801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2463891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2512808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2897898"/>
            <a:ext cx="2992278" cy="334919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A49833F3-6413-44EC-8040-1491632517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613" y="3750523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2438" indent="-28575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452438" indent="-2857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D92B51-6B31-41E1-908C-1D392F31AA4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6757" y="2874770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395288" indent="-228600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21B8C30-3AD9-43DC-A76C-342C3CD53A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4797" y="3308777"/>
            <a:ext cx="2992278" cy="2175910"/>
          </a:xfrm>
        </p:spPr>
        <p:txBody>
          <a:bodyPr lIns="36000" tIns="0" rIns="0" bIns="0">
            <a:noAutofit/>
          </a:bodyPr>
          <a:lstStyle>
            <a:lvl1pPr marL="180000" indent="-180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339725" indent="-179388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0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F6E52A-5DC5-8A44-8397-829FF33C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3B0746-B135-6943-B0F2-D32EF8E8B428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489694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80215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93014"/>
          </a:xfrm>
        </p:spPr>
        <p:txBody>
          <a:bodyPr lIns="36000" tIns="0" rIns="0" b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2323804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811998"/>
            <a:ext cx="4821237" cy="266065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60477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2230316"/>
            <a:ext cx="12192000" cy="3346704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EAB0330-0960-495D-9FAC-850DB0CAFF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61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3661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7E6D8-B21E-4D49-AF8E-C735B517506B}"/>
              </a:ext>
            </a:extLst>
          </p:cNvPr>
          <p:cNvSpPr/>
          <p:nvPr userDrawn="1"/>
        </p:nvSpPr>
        <p:spPr>
          <a:xfrm>
            <a:off x="0" y="3623709"/>
            <a:ext cx="12192000" cy="54864"/>
          </a:xfrm>
          <a:prstGeom prst="rect">
            <a:avLst/>
          </a:prstGeom>
          <a:gradFill>
            <a:gsLst>
              <a:gs pos="100000">
                <a:srgbClr val="6D3B4F"/>
              </a:gs>
              <a:gs pos="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CECCEB-7C61-48C7-8F81-9ECE7ABA9E67}"/>
              </a:ext>
            </a:extLst>
          </p:cNvPr>
          <p:cNvSpPr/>
          <p:nvPr userDrawn="1"/>
        </p:nvSpPr>
        <p:spPr>
          <a:xfrm>
            <a:off x="852661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7F8095-EAF8-4F5A-B2A6-0476B8D2EAF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588108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B58FA02-066D-4A4D-BFEA-4ABCF3B550B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88108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3A77CFD-3FEF-4E6F-BC4F-8ED7F101103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88108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D6E2C46-79E6-4C33-A9DE-9F0BE9199694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588108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024487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024487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1BFD035-7AF1-47EA-9F1C-AE04879DA4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24487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3024487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212360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2360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4E2B5368-5C92-477C-B64A-0B1236EC471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2360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5212360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613D924-E33A-4DAE-B253-E9668378EC7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400234" y="3891527"/>
            <a:ext cx="1728216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4C346CE6-85D2-4744-ABBA-4EB5E51EB80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00234" y="4276617"/>
            <a:ext cx="1728216" cy="114201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D7E5C35-923C-473E-8BB9-F2F1AB3A2B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00234" y="2507927"/>
            <a:ext cx="1728216" cy="604730"/>
          </a:xfrm>
        </p:spPr>
        <p:txBody>
          <a:bodyPr lIns="36000" tIns="0" rIns="0" bIns="0" anchor="t" anchorCtr="0">
            <a:noAutofit/>
          </a:bodyPr>
          <a:lstStyle>
            <a:lvl1pPr marL="0" indent="0" algn="l">
              <a:buNone/>
              <a:defRPr sz="5000" b="1">
                <a:gradFill flip="none" rotWithShape="1">
                  <a:gsLst>
                    <a:gs pos="100000">
                      <a:schemeClr val="accent1">
                        <a:lumMod val="75000"/>
                      </a:schemeClr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56DD156-6646-433D-ABE8-CB244D53D6C1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400234" y="3136120"/>
            <a:ext cx="1728216" cy="228986"/>
          </a:xfrm>
        </p:spPr>
        <p:txBody>
          <a:bodyPr lIns="36000" tIns="0" rIns="0" b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33C4CE-CEA6-4AC9-B1DB-8224A4517350}"/>
              </a:ext>
            </a:extLst>
          </p:cNvPr>
          <p:cNvSpPr/>
          <p:nvPr userDrawn="1"/>
        </p:nvSpPr>
        <p:spPr>
          <a:xfrm>
            <a:off x="3039908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71AA6E8-880E-404C-8BCA-7949D28E7AF8}"/>
              </a:ext>
            </a:extLst>
          </p:cNvPr>
          <p:cNvSpPr/>
          <p:nvPr userDrawn="1"/>
        </p:nvSpPr>
        <p:spPr>
          <a:xfrm>
            <a:off x="5227155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3B90E-8FC3-4B84-A2BB-8862D5EC070B}"/>
              </a:ext>
            </a:extLst>
          </p:cNvPr>
          <p:cNvSpPr/>
          <p:nvPr userDrawn="1"/>
        </p:nvSpPr>
        <p:spPr>
          <a:xfrm>
            <a:off x="7414402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E9DB54-6797-4300-B6CA-0A9CF186B458}"/>
              </a:ext>
            </a:extLst>
          </p:cNvPr>
          <p:cNvSpPr/>
          <p:nvPr userDrawn="1"/>
        </p:nvSpPr>
        <p:spPr>
          <a:xfrm>
            <a:off x="9601649" y="3559701"/>
            <a:ext cx="182880" cy="182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2076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4" y="740998"/>
            <a:ext cx="2759105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7608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36EC64A7-7FE6-41B3-B27F-E6B0C0BAA1F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3983038" y="740998"/>
            <a:ext cx="6159583" cy="465063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9157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20EF9D-83C9-45F8-AAA9-A9768470F99F}"/>
              </a:ext>
            </a:extLst>
          </p:cNvPr>
          <p:cNvSpPr/>
          <p:nvPr userDrawn="1"/>
        </p:nvSpPr>
        <p:spPr>
          <a:xfrm>
            <a:off x="0" y="1613512"/>
            <a:ext cx="12192000" cy="27432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CB4EFCF-84EC-4420-9A2B-7C028E7505B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7244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3C20DBAD-9FE7-4F62-B952-1D72DC8B9A7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981200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3" name="Picture Placeholder 11">
            <a:extLst>
              <a:ext uri="{FF2B5EF4-FFF2-40B4-BE49-F238E27FC236}">
                <a16:creationId xmlns:a16="http://schemas.microsoft.com/office/drawing/2014/main" id="{6AE95BF3-594D-4F6F-95D5-18D8A51D519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466232" y="1613512"/>
            <a:ext cx="2743200" cy="2743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988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88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1323B59-309B-4779-B127-7711E7D88F1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3988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18DF9D1-5757-4445-9078-38760F447FF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142000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93B8732-2AA4-40C3-A4A3-44C5803BDA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42000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720D82-39E2-490D-913A-B6DA31CAC2BD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42000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8CB98AA-B672-4560-9A4C-F0E472D7D50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579" y="4492967"/>
            <a:ext cx="1908000" cy="334918"/>
          </a:xfrm>
        </p:spPr>
        <p:txBody>
          <a:bodyPr lIns="36000" tIns="0" rIns="0" bIns="0" anchor="b">
            <a:normAutofit/>
          </a:bodyPr>
          <a:lstStyle>
            <a:lvl1pPr marL="0" indent="0" algn="ctr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051BF3E5-DBCA-46BD-A139-755813ECCCC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00579" y="4878058"/>
            <a:ext cx="1908000" cy="234269"/>
          </a:xfrm>
        </p:spPr>
        <p:txBody>
          <a:bodyPr lIns="36000" tIns="0" rIns="0" bIns="0">
            <a:no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C29312-F699-465F-96BC-B65A2C3356B5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7900579" y="5138591"/>
            <a:ext cx="1908000" cy="693882"/>
          </a:xfrm>
        </p:spPr>
        <p:txBody>
          <a:bodyPr lIns="36000" tIns="0" rIns="0" bIns="0" anchor="t" anchorCtr="0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5936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61888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75465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5465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6614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D21D8720-648F-4748-B19E-15B596D77B9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975465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31B211B-885A-40F6-A25D-6EDF68FBD3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75465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9" name="Picture Placeholder 11">
            <a:extLst>
              <a:ext uri="{FF2B5EF4-FFF2-40B4-BE49-F238E27FC236}">
                <a16:creationId xmlns:a16="http://schemas.microsoft.com/office/drawing/2014/main" id="{C2F4D19D-CC90-455D-8947-5DCD00EA9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6614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5532112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32112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393261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E2C9DE6-67CA-4E0C-8A51-B7AC8BD5AE98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5532112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052A6B3A-E7C7-42AC-A91D-7921E2DCA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2112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5" name="Picture Placeholder 11">
            <a:extLst>
              <a:ext uri="{FF2B5EF4-FFF2-40B4-BE49-F238E27FC236}">
                <a16:creationId xmlns:a16="http://schemas.microsoft.com/office/drawing/2014/main" id="{BDE373C5-22C4-4D2E-B2C9-747EA0C709E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93261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F658B1C-69F4-44D8-97E9-5536A307168D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088759" y="2564315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E49F5D3C-52A4-4CF3-9C76-8E7F4AD0674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88759" y="2949406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Picture Placeholder 11">
            <a:extLst>
              <a:ext uri="{FF2B5EF4-FFF2-40B4-BE49-F238E27FC236}">
                <a16:creationId xmlns:a16="http://schemas.microsoft.com/office/drawing/2014/main" id="{1AEC50E2-8D09-4E52-90BC-C296ED16B93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949908" y="2647025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A890E15-BFA6-4C98-BF47-CD250113093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088759" y="4130482"/>
            <a:ext cx="2271681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65EAB51A-2C46-46D9-9E90-A9C9D97706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88759" y="4515573"/>
            <a:ext cx="2271681" cy="65881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A8E96B85-B153-4EB9-8F26-0E948B5DC1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949908" y="4213192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8718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6298520" cy="568800"/>
          </a:xfrm>
        </p:spPr>
        <p:txBody>
          <a:bodyPr lIns="36000" tIns="0" rIns="0" bIns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5" y="1377833"/>
            <a:ext cx="2497428" cy="1630062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Chart Placeholder 7">
            <a:extLst>
              <a:ext uri="{FF2B5EF4-FFF2-40B4-BE49-F238E27FC236}">
                <a16:creationId xmlns:a16="http://schemas.microsoft.com/office/drawing/2014/main" id="{1E42105A-8901-45BF-9233-D1C9076AA50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4384" y="1377832"/>
            <a:ext cx="3730750" cy="378200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107B0-5001-4D98-9D90-6DB407B0C99E}"/>
              </a:ext>
            </a:extLst>
          </p:cNvPr>
          <p:cNvSpPr/>
          <p:nvPr userDrawn="1"/>
        </p:nvSpPr>
        <p:spPr>
          <a:xfrm>
            <a:off x="7219540" y="1527734"/>
            <a:ext cx="329184" cy="32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BAF7D-E84D-4AEA-9267-5A89F2D57394}"/>
              </a:ext>
            </a:extLst>
          </p:cNvPr>
          <p:cNvSpPr/>
          <p:nvPr userDrawn="1"/>
        </p:nvSpPr>
        <p:spPr>
          <a:xfrm>
            <a:off x="9664979" y="1527734"/>
            <a:ext cx="329184" cy="327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2C2B5-DF2F-44D9-8AD0-91755942639B}"/>
              </a:ext>
            </a:extLst>
          </p:cNvPr>
          <p:cNvSpPr/>
          <p:nvPr userDrawn="1"/>
        </p:nvSpPr>
        <p:spPr>
          <a:xfrm>
            <a:off x="7219540" y="2784622"/>
            <a:ext cx="329184" cy="327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C2358-0880-4DCC-B591-574B77C88AF3}"/>
              </a:ext>
            </a:extLst>
          </p:cNvPr>
          <p:cNvSpPr/>
          <p:nvPr userDrawn="1"/>
        </p:nvSpPr>
        <p:spPr>
          <a:xfrm>
            <a:off x="9664979" y="2784622"/>
            <a:ext cx="329184" cy="3276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7B18BE-4EA4-4304-9B25-9AFC3F1868EC}"/>
              </a:ext>
            </a:extLst>
          </p:cNvPr>
          <p:cNvSpPr/>
          <p:nvPr userDrawn="1"/>
        </p:nvSpPr>
        <p:spPr>
          <a:xfrm>
            <a:off x="7219540" y="4041509"/>
            <a:ext cx="329184" cy="327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0C470-7D62-4550-AD27-E5BE738863B2}"/>
              </a:ext>
            </a:extLst>
          </p:cNvPr>
          <p:cNvSpPr/>
          <p:nvPr userDrawn="1"/>
        </p:nvSpPr>
        <p:spPr>
          <a:xfrm>
            <a:off x="9664979" y="4041509"/>
            <a:ext cx="329184" cy="327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BD8106-14EB-4162-8957-82C7E455B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059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FE4100F4-A1CC-43D0-96D1-E78EC88BAC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59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F231A8-6423-4204-8A45-BD1BAAD2C15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3059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130B9E51-E0C5-4A35-BEE4-403EC90B94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3059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5BEF9D2-60F1-4384-BF4C-DCE3EDF0F3A5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3059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7F998711-69B2-43A8-A7D8-E7A288289C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3059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7B47401-961F-4A4C-8D84-D03D8A8BE7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664979" y="1868634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D948BF1-3892-42AB-AEF7-4A687A9AE9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64979" y="2253725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9C37FED-20A3-48CB-B63E-181FBBF8F3C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664979" y="313283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32AD82-37DD-4D41-8921-3CBF761FEB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64979" y="351793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3D98E47-00B1-412D-9DBB-62ACC0398C8B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664979" y="4382409"/>
            <a:ext cx="1980000" cy="334918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$ 1,500,000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A753B197-EDD7-45BA-A120-4C3343A3FC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64979" y="4767500"/>
            <a:ext cx="1980000" cy="234269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Category Description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7054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30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331139"/>
            <a:ext cx="4584212" cy="1107114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Autofit/>
          </a:bodyPr>
          <a:lstStyle>
            <a:lvl1pPr marL="216000" indent="-21600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9803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9E66CD-99CC-45B1-A15D-3626A61608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15D4B3-A0CD-4C14-BB5E-CB9859BD8A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4480" y="1746127"/>
            <a:ext cx="1463040" cy="98755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01258"/>
            <a:ext cx="11274552" cy="1799542"/>
          </a:xfrm>
          <a:solidFill>
            <a:schemeClr val="tx1">
              <a:alpha val="90000"/>
            </a:schemeClr>
          </a:solidFill>
        </p:spPr>
        <p:txBody>
          <a:bodyPr tIns="252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6F64230-8502-4625-8B46-5660458931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767" y="5400675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08C5A6-5B1B-4D50-A772-24B26B7B8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79" y="5695950"/>
            <a:ext cx="3384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victoria@fabrikam.com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C49BB1D-A8D4-4E41-8A43-F84FDE9EE6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2303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DD82CF91-0C32-4E77-9CBF-A777B27493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2415" y="5695559"/>
            <a:ext cx="270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US" noProof="0"/>
              <a:t>404-555-0115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F7B6245-3D6D-418F-83D6-C8DE0293CC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6571" y="5400284"/>
            <a:ext cx="1800225" cy="280988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410B445-6FE4-4773-A905-61A2C5C69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36683" y="5695559"/>
            <a:ext cx="3240000" cy="28050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www.fabrikam.com</a:t>
            </a:r>
          </a:p>
        </p:txBody>
      </p:sp>
    </p:spTree>
    <p:extLst>
      <p:ext uri="{BB962C8B-B14F-4D97-AF65-F5344CB8AC3E}">
        <p14:creationId xmlns:p14="http://schemas.microsoft.com/office/powerpoint/2010/main" val="1641162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9E0FDC-7174-4CCC-8759-832F13BB97E3}"/>
              </a:ext>
            </a:extLst>
          </p:cNvPr>
          <p:cNvSpPr/>
          <p:nvPr userDrawn="1"/>
        </p:nvSpPr>
        <p:spPr>
          <a:xfrm>
            <a:off x="6120456" y="2371154"/>
            <a:ext cx="5165454" cy="14904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C8867A-E08C-4237-858A-8806988D6BFB}"/>
              </a:ext>
            </a:extLst>
          </p:cNvPr>
          <p:cNvSpPr/>
          <p:nvPr userDrawn="1"/>
        </p:nvSpPr>
        <p:spPr>
          <a:xfrm>
            <a:off x="906089" y="1804226"/>
            <a:ext cx="5214367" cy="2057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E6BA5EAA-9D1F-41A8-B061-8C18B61C4F6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6857" y="4156047"/>
            <a:ext cx="3276000" cy="385091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60E8EB22-EE54-4319-BFD9-B51D4D584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6857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04DC3-2547-4A5A-8AF8-1051ADC267D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8006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5CAA23C-172B-4B6C-BB10-4F4DB6CFD19B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259308" y="4156047"/>
            <a:ext cx="3276000" cy="334919"/>
          </a:xfrm>
        </p:spPr>
        <p:txBody>
          <a:bodyPr lIns="36000" tIns="0" rIns="0" bIns="0" anchor="b">
            <a:normAutofit/>
          </a:bodyPr>
          <a:lstStyle>
            <a:lvl1pPr marL="0" indent="0" algn="l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5873C0A4-108E-4DD1-A604-311D06148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59308" y="4541138"/>
            <a:ext cx="3276000" cy="1036067"/>
          </a:xfrm>
        </p:spPr>
        <p:txBody>
          <a:bodyPr lIns="36000" tIns="0" rIns="0" bIns="0">
            <a:noAutofit/>
          </a:bodyPr>
          <a:lstStyle>
            <a:lvl1pPr marL="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1pPr>
            <a:lvl2pPr marL="457200" indent="0" algn="l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2" name="Picture Placeholder 11">
            <a:extLst>
              <a:ext uri="{FF2B5EF4-FFF2-40B4-BE49-F238E27FC236}">
                <a16:creationId xmlns:a16="http://schemas.microsoft.com/office/drawing/2014/main" id="{FA4996C0-7B37-42C4-BDFF-F0C54D4A88C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20457" y="4238758"/>
            <a:ext cx="960120" cy="961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601F736-3A21-4DC5-AFCA-F1729A2547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9280" y="2177705"/>
            <a:ext cx="4403527" cy="1315520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96A341BE-3657-48DB-B26D-8D13FDC44D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67060" y="2740330"/>
            <a:ext cx="4425658" cy="75289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Clr>
                <a:schemeClr val="accent1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297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  <p15:guide id="2" pos="279">
          <p15:clr>
            <a:srgbClr val="FBAE40"/>
          </p15:clr>
        </p15:guide>
        <p15:guide id="3" pos="712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115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1326250"/>
            <a:ext cx="4584212" cy="1353312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2893665"/>
            <a:ext cx="4584212" cy="1538635"/>
          </a:xfrm>
        </p:spPr>
        <p:txBody>
          <a:bodyPr lIns="3600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2"/>
              </a:buClr>
              <a:buSzPct val="125000"/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E90A1C-4042-4F0F-BBF6-19CE0BDB72B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6601" y="4579181"/>
            <a:ext cx="4584212" cy="1097719"/>
          </a:xfrm>
        </p:spPr>
        <p:txBody>
          <a:bodyPr lIns="36000" tIns="0" rIns="0" bIns="0">
            <a:normAutofit/>
          </a:bodyPr>
          <a:lstStyle>
            <a:lvl1pPr marL="171450" indent="-171450">
              <a:spcBef>
                <a:spcPts val="600"/>
              </a:spcBef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157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 userDrawn="1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ith Capy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47D0000-7C67-41EE-B43F-AE22457B36AB}"/>
              </a:ext>
            </a:extLst>
          </p:cNvPr>
          <p:cNvSpPr/>
          <p:nvPr userDrawn="1"/>
        </p:nvSpPr>
        <p:spPr>
          <a:xfrm>
            <a:off x="0" y="1737360"/>
            <a:ext cx="5047488" cy="5120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42867"/>
            <a:ext cx="3232108" cy="566931"/>
          </a:xfrm>
        </p:spPr>
        <p:txBody>
          <a:bodyPr lIns="36000" tIns="0" rIns="0" bIns="0"/>
          <a:lstStyle/>
          <a:p>
            <a:r>
              <a:rPr lang="en-US" noProof="0"/>
              <a:t>Title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118253" y="3022847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8253" y="3390381"/>
            <a:ext cx="3757265" cy="696037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18253" y="2373098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097124" y="867177"/>
            <a:ext cx="5699305" cy="117496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040340" y="2277360"/>
            <a:ext cx="2029968" cy="3533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18253" y="5004312"/>
            <a:ext cx="375726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8254" y="5371846"/>
            <a:ext cx="3757266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118253" y="43545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276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9233-8E4C-4046-85BB-5166B8A7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3252538"/>
            <a:ext cx="11274552" cy="1348720"/>
          </a:xfrm>
          <a:solidFill>
            <a:schemeClr val="bg1">
              <a:alpha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507DE-4CA5-4E76-8450-4125151EB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724" y="4628730"/>
            <a:ext cx="11274552" cy="1772070"/>
          </a:xfrm>
          <a:solidFill>
            <a:schemeClr val="accent1">
              <a:alpha val="30000"/>
            </a:schemeClr>
          </a:solidFill>
        </p:spPr>
        <p:txBody>
          <a:bodyPr tIns="252000" rIns="90000" anchor="t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C2DEF1B-00D0-44E1-8603-CE979D2C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88" y="2028826"/>
            <a:ext cx="4726800" cy="725776"/>
          </a:xfrm>
          <a:solidFill>
            <a:schemeClr val="accent1">
              <a:alpha val="60000"/>
            </a:schemeClr>
          </a:solidFill>
        </p:spPr>
        <p:txBody>
          <a:bodyPr vert="horz" lIns="396000" tIns="45720" rIns="91440" bIns="45720" rtlCol="0" anchor="ctr" anchorCtr="0">
            <a:noAutofit/>
          </a:bodyPr>
          <a:lstStyle>
            <a:lvl1pPr marL="0" indent="0">
              <a:buNone/>
              <a:defRPr lang="en-US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smtClean="0"/>
              <a:t>Edit Master text styles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80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1479DD-CE43-4425-B485-C8F1C75475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97939"/>
            <a:ext cx="10515600" cy="3874709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2000"/>
            </a:lvl1pPr>
            <a:lvl2pPr marL="6858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012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495790" y="1597938"/>
            <a:ext cx="4820533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14D5FA-EBD7-472E-9864-D76743BAB4D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36613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A129CFA-D87C-494E-9E6D-E317C4D157EB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495086" y="2055043"/>
            <a:ext cx="4821237" cy="3417605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 sz="18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88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E84782-CEED-4A74-8650-9CC907EA720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166173"/>
            <a:ext cx="4817357" cy="338901"/>
          </a:xfrm>
        </p:spPr>
        <p:txBody>
          <a:bodyPr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noProof="0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4442761-B05F-4E61-83C8-DA8019B093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14467"/>
            <a:ext cx="4817357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75CE59E-BBF8-4A23-A2D4-859D2A375B8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5790" y="2166173"/>
            <a:ext cx="4859598" cy="33890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lang="en-US" sz="2200" b="1">
                <a:latin typeface="+mj-lt"/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8F94DDD-6A48-4E09-A419-FAF3E395AB5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5790" y="2614467"/>
            <a:ext cx="4859598" cy="2667396"/>
          </a:xfrm>
        </p:spPr>
        <p:txBody>
          <a:bodyPr>
            <a:normAutofit/>
          </a:bodyPr>
          <a:lstStyle>
            <a:lvl1pPr marL="2286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1pPr>
            <a:lvl2pPr marL="685800" indent="-228600"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32081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460" y="3521159"/>
            <a:ext cx="2642616" cy="1041316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21460" y="4669674"/>
            <a:ext cx="2642616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871830" y="4669674"/>
            <a:ext cx="6275470" cy="10413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8724" y="457200"/>
            <a:ext cx="11274552" cy="2971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175" y="838066"/>
            <a:ext cx="786384" cy="521208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8364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78B1225C-A326-43F6-99D9-A073D5261568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DF9619-89F0-4C89-BF3C-FB75431C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148" y="622349"/>
            <a:ext cx="7835705" cy="11246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0028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811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95AFC1-BF2C-4C83-B474-7121F9C0B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57199"/>
            <a:ext cx="5653088" cy="5403851"/>
          </a:xfr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127" y="691751"/>
            <a:ext cx="4584212" cy="540001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 anchor="b" anchorCtr="0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CAA0F2-C20F-4289-BFB8-9BC2C65A8B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326250"/>
            <a:ext cx="4574551" cy="4484150"/>
          </a:xfrm>
        </p:spPr>
        <p:txBody>
          <a:bodyPr vert="horz" lIns="36000" tIns="0" rIns="0" bIns="0" rtlCol="0">
            <a:normAutofit/>
          </a:bodyPr>
          <a:lstStyle>
            <a:lvl1pPr marL="0" indent="0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0065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42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528">
          <p15:clr>
            <a:srgbClr val="FBAE40"/>
          </p15:clr>
        </p15:guide>
        <p15:guide id="4" pos="7174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A9C29-DD8E-4518-B4D3-44806885A5F9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FOOADDTER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46F9B8-64BA-45E5-845E-CA6696C2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975" y="742867"/>
            <a:ext cx="7402050" cy="566931"/>
          </a:xfrm>
        </p:spPr>
        <p:txBody>
          <a:bodyPr lIns="36000" tIns="0" rIns="0" bIns="0"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04937D3-320F-475C-B607-8D8AE31FF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8724" y="2277980"/>
            <a:ext cx="11290364" cy="412282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4903-B722-4F8B-94E9-F478DB3A75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94975" y="1377834"/>
            <a:ext cx="7402050" cy="540000"/>
          </a:xfrm>
        </p:spPr>
        <p:txBody>
          <a:bodyPr vert="horz" lIns="36000" tIns="0" rIns="0" bIns="0" rtlCol="0">
            <a:normAutofit/>
          </a:bodyPr>
          <a:lstStyle>
            <a:lvl1pPr marL="0" indent="0" algn="ctr">
              <a:buNone/>
              <a:defRPr lang="en-US" sz="180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728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9C1590D-4639-4494-A37B-A15E7114F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40C1F5F-4B50-4906-83E6-9A2F1CB1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161" y="2982416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72EC0A4-5E0C-44C7-B8BF-100C17934C9D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99426" y="1924687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9E18E3-2E11-4B74-AF2C-001F81DE3F24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611286" y="2982416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D61E6447-2CC7-47A3-8681-4133CCCB54D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0694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AD91B82-5EEF-4712-A699-B8302B6558D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14673" y="360541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7FAEB2B-6A01-4C63-ACA3-03B6E2919E8A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55269" y="2982416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9680D39-3D54-40CF-ABCB-BA448F099B30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509170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E81CA5F1-31CE-4D4C-A27D-2B342ECD994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61249" y="360541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C3544C3-FDC7-4C8F-A615-9529597C549D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15161" y="2982416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91DC2D-3064-4822-9D2D-80D59EA85EBB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69062" y="1924687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2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130FD286-B22E-4EEB-8B67-4CE7BF2FBA8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921141" y="3605411"/>
            <a:ext cx="1280160" cy="896112"/>
          </a:xfrm>
          <a:ln>
            <a:solidFill>
              <a:schemeClr val="accent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DCAE751-A04A-4A9B-8EE4-3E1B64E955F3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88266" y="4704396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1FD07BB-52C2-4F52-A969-6778D844E8D4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874713" y="5838788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E1D5C74-7DD8-44F1-8142-1961D0C932B3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55269" y="470439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A6D3509-A776-4654-B6B2-F528C9FE78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0" y="195163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CA4A1CD-2E82-40FA-88EC-3D9F238493C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7665" y="1927715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476CA787-1443-453E-A0C1-A9391E1B64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88266" y="1931188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71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86AB-6DB1-425B-9E98-862C5C1A14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684B-6339-4C56-9C7A-9B8384B3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8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9635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86AB-6DB1-425B-9E98-862C5C1A14F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6684B-6339-4C56-9C7A-9B8384B3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8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D83B-8639-4535-9E2A-6F2776DA544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887988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6096000" y="1838558"/>
            <a:ext cx="5653088" cy="3761895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0" y="1838558"/>
            <a:ext cx="6096000" cy="376189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/>
          </a:p>
        </p:txBody>
      </p:sp>
    </p:spTree>
    <p:extLst>
      <p:ext uri="{BB962C8B-B14F-4D97-AF65-F5344CB8AC3E}">
        <p14:creationId xmlns:p14="http://schemas.microsoft.com/office/powerpoint/2010/main" val="356307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42857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3585" y="6007880"/>
            <a:ext cx="1080000" cy="234000"/>
          </a:xfrm>
        </p:spPr>
        <p:txBody>
          <a:bodyPr anchor="b" anchorCtr="0"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6185" y="6294446"/>
            <a:ext cx="4114800" cy="234000"/>
          </a:xfr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6113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225C-A326-43F6-99D9-A073D5261568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3630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42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3DBD1-F259-4AEB-A7D9-D728D6E04490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9897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9C29-DD8E-4518-B4D3-44806885A5F9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FOOADDTER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321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D83B-8639-4535-9E2A-6F2776DA544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879756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D83B-8639-4535-9E2A-6F2776DA544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4547015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B0064D4-BDD6-4678-9FA4-3A77F1600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457199"/>
            <a:ext cx="5637276" cy="42857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931B8-6920-4B59-AD28-CB99D1D3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27" y="1436915"/>
            <a:ext cx="4584212" cy="1001338"/>
          </a:xfrm>
        </p:spPr>
        <p:txBody>
          <a:bodyPr lIns="36000" tIns="0" rIns="0" bIns="0" anchor="b">
            <a:normAutofit/>
          </a:bodyPr>
          <a:lstStyle>
            <a:lvl1pPr>
              <a:defRPr sz="3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6A6A6-0C1D-4435-9DB9-9E50E52E8D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0127" y="2545450"/>
            <a:ext cx="4584212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44CC-98A7-494C-8C18-4B4DD609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3585" y="6007880"/>
            <a:ext cx="1080000" cy="234000"/>
          </a:xfrm>
        </p:spPr>
        <p:txBody>
          <a:bodyPr anchor="b" anchorCtr="0"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23DBD1-F259-4AEB-A7D9-D728D6E04490}" type="datetime1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7AD20-725D-45E4-8D6A-08EF4C81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6185" y="6294446"/>
            <a:ext cx="4114800" cy="234000"/>
          </a:xfrm>
        </p:spPr>
        <p:txBody>
          <a:bodyPr/>
          <a:lstStyle>
            <a:lvl1pPr algn="ct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6A1DB-63FF-4850-A872-85EE7C08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548F99-E128-4301-95D8-8FDACDA5912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0128" y="3300065"/>
            <a:ext cx="4584212" cy="1745768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7490E-08AD-4189-8849-3BD35E900B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4897" y="805589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3721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11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8051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213" y="2264012"/>
            <a:ext cx="4584212" cy="540000"/>
          </a:xfrm>
        </p:spPr>
        <p:txBody>
          <a:bodyPr lIns="36000" tIns="0" rIns="0" bIns="0"/>
          <a:lstStyle/>
          <a:p>
            <a:r>
              <a:rPr lang="en-US" noProof="0"/>
              <a:t>Click to edit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5399" y="5810400"/>
            <a:ext cx="1080000" cy="234000"/>
          </a:xfrm>
        </p:spPr>
        <p:txBody>
          <a:bodyPr/>
          <a:lstStyle/>
          <a:p>
            <a:fld id="{23D0A551-48C9-48F6-BF4E-DE641842128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CD3882F6-C786-40F3-902A-6D4D2E6ED7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854" y="457199"/>
            <a:ext cx="5637276" cy="595947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0B10F-F811-4557-88AB-52E9E7FE037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26213" y="2990573"/>
            <a:ext cx="4584212" cy="2467690"/>
          </a:xfrm>
        </p:spPr>
        <p:txBody>
          <a:bodyPr lIns="3600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accent1">
                  <a:lumMod val="40000"/>
                  <a:lumOff val="60000"/>
                </a:schemeClr>
              </a:buClr>
              <a:buSzPct val="12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11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9928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D31C4-8140-4486-8E32-7EA32B162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A551-48C9-48F6-BF4E-DE641842128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1E1CE2-D1DE-4252-B61A-6630E4C2C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3322311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2950868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6" y="3318403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F4EC4F-5660-46EA-97AC-4F2DD125B4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612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2284186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97EA708-3A77-4F99-A2EA-0333462ED1F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6612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7207F0C-C876-4E0B-B625-1FDCC3DE6B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612" y="5026287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D53F1E4-6C15-48EA-8342-A2127473F13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86746" y="4654845"/>
            <a:ext cx="48667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3CFD351-584A-4587-BC54-F35254DC7E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86746" y="5022379"/>
            <a:ext cx="4866745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303F657-7B5B-4B28-8EAA-386438351F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6612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F994D41E-0FC7-48BC-98E8-C6B199A7B0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86746" y="3988163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20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3485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or and 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E44FD2-4D01-4152-92DA-14AD1463CC94}"/>
              </a:ext>
            </a:extLst>
          </p:cNvPr>
          <p:cNvSpPr/>
          <p:nvPr userDrawn="1"/>
        </p:nvSpPr>
        <p:spPr>
          <a:xfrm>
            <a:off x="879144" y="2301657"/>
            <a:ext cx="5257799" cy="4374516"/>
          </a:xfrm>
          <a:prstGeom prst="rect">
            <a:avLst/>
          </a:prstGeom>
          <a:blipFill>
            <a:blip r:embed="rId2"/>
            <a:srcRect/>
            <a:stretch>
              <a:fillRect l="-2654" t="-2825" r="2654" b="-101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466C2-B08E-47AF-9DA7-10424399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2867"/>
            <a:ext cx="9037320" cy="566931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A31567-B240-40D5-82F7-A7DBFE5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FFEB-7D66-4958-8CB8-D2B18C6A5A9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CFCD12-4263-4A80-B68E-F72622E6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1E74F-5D68-44E6-AE69-70A1A93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19B118-F379-4011-B1CF-E685CC09FA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86746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F59DFEB-5DA9-4E64-84A0-3FAA808064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6747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F842B3BB-CE92-4AEA-A2FF-5EEC732A4E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86746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514664-8AD0-4DF7-8C6F-12FFA6BEA7B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8200" y="1377833"/>
            <a:ext cx="9037320" cy="540000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535E35-8075-4558-BA3A-C9DFB4FCA5B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1177" y="2461528"/>
            <a:ext cx="4555067" cy="2590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E1A0053-EF84-446F-850C-6AC8FF9CCED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98279" y="3718884"/>
            <a:ext cx="2089545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1534A936-14F3-4AEF-8CAD-03D91D568FE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98280" y="4086418"/>
            <a:ext cx="1783080" cy="1271016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A88BEF2F-BB04-4330-BC4B-2912B69653B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8279" y="3069135"/>
            <a:ext cx="612648" cy="55778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19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3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6567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7BBC9A-B18B-4F56-8515-321CD01B2666}"/>
              </a:ext>
            </a:extLst>
          </p:cNvPr>
          <p:cNvSpPr/>
          <p:nvPr userDrawn="1"/>
        </p:nvSpPr>
        <p:spPr>
          <a:xfrm>
            <a:off x="7975232" y="2875541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8E8F-7A79-47A4-A23F-F3FD3E2A15F3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4F357-0C41-471E-A413-4D42ADE55B12}"/>
              </a:ext>
            </a:extLst>
          </p:cNvPr>
          <p:cNvSpPr/>
          <p:nvPr userDrawn="1"/>
        </p:nvSpPr>
        <p:spPr>
          <a:xfrm>
            <a:off x="458724" y="2852928"/>
            <a:ext cx="3758184" cy="3547872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76231-2A54-4E4C-AED3-197E208C14BB}"/>
              </a:ext>
            </a:extLst>
          </p:cNvPr>
          <p:cNvSpPr/>
          <p:nvPr userDrawn="1"/>
        </p:nvSpPr>
        <p:spPr>
          <a:xfrm>
            <a:off x="4216908" y="2395728"/>
            <a:ext cx="3758184" cy="446227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C66F5D-DEC7-40DB-ACC1-70F67F4C9F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086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1FE0B9B-7D73-4311-B749-C3FA874AF7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A6CBB7D-3142-4CED-98BE-68B4F7C14E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8844A59-978B-47C0-B59A-F529FA41BF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5823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09F31D3-FC19-4A61-A915-5F11C6F7EBD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35675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6AA97C78-ABC3-4559-8EFA-1F24C3A6E3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5675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2A70C67-E4B2-45C8-BD5F-DF3679B00C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96270" y="3012360"/>
            <a:ext cx="1266825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CA39242-8640-435B-8C03-0CB0BC8E88E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594797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62E97E9F-0DAA-48F4-90F4-640195EAD7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4797" y="4433657"/>
            <a:ext cx="2992278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29" name="1012605_610213942336604_2129256726_n.jpg" descr="1012605_610213942336604_2129256726_n.jpg"/>
          <p:cNvPicPr>
            <a:picLocks noChangeAspect="1"/>
          </p:cNvPicPr>
          <p:nvPr userDrawn="1"/>
        </p:nvPicPr>
        <p:blipFill>
          <a:blip r:embed="rId2">
            <a:alphaModFix amt="40455"/>
            <a:extLst/>
          </a:blip>
          <a:stretch>
            <a:fillRect/>
          </a:stretch>
        </p:blipFill>
        <p:spPr>
          <a:xfrm>
            <a:off x="10247630" y="5015229"/>
            <a:ext cx="1297941" cy="1297941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4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31326-08A9-441D-B1A8-66271415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4" y="740998"/>
            <a:ext cx="9535686" cy="568800"/>
          </a:xfrm>
        </p:spPr>
        <p:txBody>
          <a:bodyPr lIns="36000" tIns="0" rIns="0" bIns="0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C403B-F50A-4124-BE88-55C843FA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B3BF-9C89-4723-AE4C-8AC5E6572CE2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151E7-E2A1-4EA3-8293-FA9D289D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57EB4-66F5-49E8-A8EF-39029E94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A2111-9E77-40EF-86DB-0DCF4279EE04}"/>
              </a:ext>
            </a:extLst>
          </p:cNvPr>
          <p:cNvSpPr/>
          <p:nvPr userDrawn="1"/>
        </p:nvSpPr>
        <p:spPr>
          <a:xfrm>
            <a:off x="442913" y="2238229"/>
            <a:ext cx="11749087" cy="1538525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20000"/>
                </a:schemeClr>
              </a:gs>
              <a:gs pos="0">
                <a:schemeClr val="bg2">
                  <a:alpha val="2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C91FD06-686C-4DAB-8F12-FBDE6BBF31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6614" y="1377833"/>
            <a:ext cx="9535686" cy="540000"/>
          </a:xfrm>
        </p:spPr>
        <p:txBody>
          <a:bodyPr lIns="3600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B9AC69A-F349-47A4-BC2D-27B0A7514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2623018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C4E2DC-6DA0-4F8B-846F-A0B6430B27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7794B2-6DF5-42E5-A435-F8FADACBCF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4433657"/>
            <a:ext cx="4893566" cy="1358113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FC6F434-B720-414A-A92B-EFFC947E69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650" y="2616710"/>
            <a:ext cx="2992278" cy="78156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6000" b="1">
                <a:gradFill flip="none" rotWithShape="1">
                  <a:gsLst>
                    <a:gs pos="100000">
                      <a:srgbClr val="6D3B4F"/>
                    </a:gs>
                    <a:gs pos="0">
                      <a:schemeClr val="bg2"/>
                    </a:gs>
                  </a:gsLst>
                  <a:lin ang="10800000" scaled="1"/>
                  <a:tileRect/>
                </a:gra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DDDFEB1-7872-4940-890E-713981F69C4B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01650" y="4048567"/>
            <a:ext cx="2992278" cy="334918"/>
          </a:xfrm>
        </p:spPr>
        <p:txBody>
          <a:bodyPr lIns="36000" tIns="0" rIns="0" bIns="0" anchor="b">
            <a:norm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F54982B-78F2-4014-A84C-F25539C6D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01650" y="4433657"/>
            <a:ext cx="4853737" cy="1376965"/>
          </a:xfrm>
        </p:spPr>
        <p:txBody>
          <a:bodyPr lIns="3600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8D7F0F9-4118-4257-9D45-A5772C2110D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529940" y="742867"/>
            <a:ext cx="786384" cy="521208"/>
          </a:xfrm>
          <a:ln w="6350">
            <a:solidFill>
              <a:schemeClr val="accent5">
                <a:alpha val="5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25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909F8-4C72-41AE-A265-A2B21B7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C406D-18BA-41D1-9AE4-5455C4F8F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8778-B918-4CC2-ACB0-052809B79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65399" y="5810623"/>
            <a:ext cx="1080000" cy="234000"/>
          </a:xfrm>
          <a:prstGeom prst="rect">
            <a:avLst/>
          </a:prstGeom>
        </p:spPr>
        <p:txBody>
          <a:bodyPr vert="horz" lIns="91440" tIns="0" rIns="0" bIns="0" rtlCol="0" anchor="b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435D83B-8639-4535-9E2A-6F2776DA544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98005-9236-461C-A055-9B9AB0DDF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0599" y="6057923"/>
            <a:ext cx="4114800" cy="23400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050C-14A2-4A8D-A783-08B8265C7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1478" y="6057923"/>
            <a:ext cx="394063" cy="234000"/>
          </a:xfrm>
          <a:prstGeom prst="rect">
            <a:avLst/>
          </a:prstGeom>
        </p:spPr>
        <p:txBody>
          <a:bodyPr vert="horz" lIns="90000" tIns="0" rIns="0" bIns="0" rtlCol="0" anchor="t" anchorCtr="0"/>
          <a:lstStyle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533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9" r:id="rId6"/>
    <p:sldLayoutId id="2147483662" r:id="rId7"/>
    <p:sldLayoutId id="2147483667" r:id="rId8"/>
    <p:sldLayoutId id="2147483668" r:id="rId9"/>
    <p:sldLayoutId id="2147483654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2" r:id="rId22"/>
    <p:sldLayoutId id="2147483683" r:id="rId23"/>
    <p:sldLayoutId id="2147483684" r:id="rId24"/>
    <p:sldLayoutId id="2147483687" r:id="rId25"/>
    <p:sldLayoutId id="2147483688" r:id="rId26"/>
    <p:sldLayoutId id="2147483696" r:id="rId27"/>
    <p:sldLayoutId id="2147483693" r:id="rId28"/>
    <p:sldLayoutId id="2147483692" r:id="rId29"/>
    <p:sldLayoutId id="2147483694" r:id="rId30"/>
    <p:sldLayoutId id="2147483686" r:id="rId31"/>
    <p:sldLayoutId id="2147483695" r:id="rId32"/>
    <p:sldLayoutId id="2147483690" r:id="rId33"/>
    <p:sldLayoutId id="2147483685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D83B-8639-4535-9E2A-6F2776DA544B}" type="datetime1">
              <a:rPr lang="en-US" noProof="0" smtClean="0"/>
              <a:t>10/22/2019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352E-9B9F-4EDC-8769-7FA3D3F814C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340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pos="7129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16" y="2340063"/>
            <a:ext cx="3031465" cy="2270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289" y="883661"/>
            <a:ext cx="1151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DSS Technology: Moving Forward</a:t>
            </a:r>
            <a:endParaRPr lang="en-US" sz="4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07" y="2072003"/>
            <a:ext cx="2731549" cy="273154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5551871" y="5479552"/>
            <a:ext cx="6236566" cy="1015446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rgbClr val="3F5779"/>
                </a:solidFill>
              </a:rPr>
              <a:t>Sherry Brown - Information Systems</a:t>
            </a:r>
          </a:p>
          <a:p>
            <a:pPr algn="r"/>
            <a:r>
              <a:rPr lang="en-US" sz="2800" dirty="0" smtClean="0">
                <a:solidFill>
                  <a:srgbClr val="3F5779"/>
                </a:solidFill>
              </a:rPr>
              <a:t>October 23, 2019</a:t>
            </a:r>
            <a:endParaRPr lang="en-US" sz="2800" dirty="0">
              <a:solidFill>
                <a:srgbClr val="3F5779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566160" y="3136392"/>
            <a:ext cx="475488" cy="54864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549" y="2419349"/>
            <a:ext cx="2447925" cy="20193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3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37566-572A-4015-B19D-2B2CE083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83" y="95250"/>
            <a:ext cx="922499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59" y="104775"/>
            <a:ext cx="6293104" cy="173736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64892" y="3733695"/>
            <a:ext cx="52840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6600CC"/>
                </a:solidFill>
              </a:rPr>
              <a:t>Laptop Security</a:t>
            </a:r>
            <a:endParaRPr lang="en-US" sz="3200" dirty="0">
              <a:solidFill>
                <a:srgbClr val="6600CC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6907934" y="5670854"/>
            <a:ext cx="62365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9900"/>
                </a:solidFill>
              </a:rPr>
              <a:t>Sheets, </a:t>
            </a:r>
            <a:r>
              <a:rPr lang="en-US" sz="3200" dirty="0" smtClean="0">
                <a:solidFill>
                  <a:srgbClr val="0033CC"/>
                </a:solidFill>
              </a:rPr>
              <a:t>Docs, </a:t>
            </a:r>
            <a:r>
              <a:rPr lang="en-US" sz="3200" dirty="0" smtClean="0">
                <a:solidFill>
                  <a:srgbClr val="FFCC00"/>
                </a:solidFill>
              </a:rPr>
              <a:t>Slides, </a:t>
            </a:r>
            <a:r>
              <a:rPr lang="en-US" sz="3200" dirty="0" smtClean="0">
                <a:solidFill>
                  <a:srgbClr val="6600CC"/>
                </a:solidFill>
              </a:rPr>
              <a:t>Forms</a:t>
            </a:r>
            <a:r>
              <a:rPr lang="en-US" sz="3200" dirty="0" smtClean="0">
                <a:solidFill>
                  <a:srgbClr val="FFC000"/>
                </a:solidFill>
              </a:rPr>
              <a:t>	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6907934" y="5080946"/>
            <a:ext cx="62365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CC00"/>
                </a:solidFill>
              </a:rPr>
              <a:t>Saving and Sharing</a:t>
            </a:r>
            <a:r>
              <a:rPr lang="en-US" sz="3200" dirty="0" smtClean="0">
                <a:solidFill>
                  <a:srgbClr val="FFC000"/>
                </a:solidFill>
              </a:rPr>
              <a:t>		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6907934" y="4397383"/>
            <a:ext cx="62365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9900"/>
                </a:solidFill>
              </a:rPr>
              <a:t>Why this is Great News!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764308" y="4887154"/>
            <a:ext cx="5191125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solidFill>
                <a:srgbClr val="FF993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862" y="2046523"/>
            <a:ext cx="2733675" cy="1666875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64892" y="2839144"/>
            <a:ext cx="52840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3366FF"/>
                </a:solidFill>
              </a:rPr>
              <a:t>PC Refresh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64892" y="3275903"/>
            <a:ext cx="52840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9933"/>
                </a:solidFill>
              </a:rPr>
              <a:t>Desktops to Laptops - Why?</a:t>
            </a:r>
            <a:endParaRPr lang="en-US" sz="3200" dirty="0">
              <a:solidFill>
                <a:srgbClr val="FF9933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58669" y="5179965"/>
            <a:ext cx="52840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FF"/>
                </a:solidFill>
              </a:rPr>
              <a:t>Computer Installation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6907934" y="3767739"/>
            <a:ext cx="62365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3366FF"/>
                </a:solidFill>
              </a:rPr>
              <a:t>Training for Roll out 10/28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58668" y="5670854"/>
            <a:ext cx="5191125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CC00"/>
                </a:solidFill>
              </a:rPr>
              <a:t>When to put in a VCCC ticket</a:t>
            </a:r>
            <a:endParaRPr lang="en-US" sz="3200" dirty="0">
              <a:solidFill>
                <a:srgbClr val="FFCC00"/>
              </a:solidFill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64891" y="4191487"/>
            <a:ext cx="5579341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9900"/>
                </a:solidFill>
              </a:rPr>
              <a:t>Teleworking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5114C9E-240D-455D-9C3D-87EAC24F2B62}"/>
              </a:ext>
            </a:extLst>
          </p:cNvPr>
          <p:cNvSpPr txBox="1">
            <a:spLocks/>
          </p:cNvSpPr>
          <p:nvPr/>
        </p:nvSpPr>
        <p:spPr>
          <a:xfrm>
            <a:off x="864892" y="4685726"/>
            <a:ext cx="5284066" cy="33607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3366FF"/>
                </a:solidFill>
              </a:rPr>
              <a:t>Training &amp; Interview Rooms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183" y="1042761"/>
            <a:ext cx="8221417" cy="538661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 Refresh is when a computer is due to be swapped out (refreshed) due to how long it is in service.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the old technology vendor, NG, Desktops were eligible for refresh every 5 years and Laptops every 4 years.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our new technology vendor, Ironbow,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are issued through them have changed. Desktops every 4 years and Laptops every 3 years. 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Process: Desktop to Laptop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Desktop to Laptop: Existing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Desktop Tower, Monitor, Keyboard and Mouse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cords will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picked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they are part of the “Desktop Bundle”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be provided with a new Convertible Laptop/Tablet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(HP 1030 G4) with a camera and touchscreen, replacement 24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Monitor,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 Bag,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Keyboard, Mouse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Docking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Station; a dock is to connect multiple peripherals so you do not have to plug and unplug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everything when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move your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 from one place to another.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352E-9B9F-4EDC-8769-7FA3D3F814C7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2" y="477305"/>
            <a:ext cx="4584212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PC Refresh</a:t>
            </a:r>
            <a:endParaRPr lang="en-US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760033"/>
            <a:ext cx="239077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672" y="327661"/>
            <a:ext cx="3118104" cy="26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7966" y="1410928"/>
            <a:ext cx="5432059" cy="382782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Modernize! 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Continuity of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Also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Desktops: 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Heavy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Portable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Noisy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Requires a separate monitor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more equipment to work (i.e. mouse, keyboard and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monitor)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1" y="477305"/>
            <a:ext cx="7564194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Desktop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to Laptop: Why?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5924"/>
            <a:ext cx="5740766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92" y="1154371"/>
            <a:ext cx="5210781" cy="50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3550" y="1595436"/>
            <a:ext cx="6362700" cy="332299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Laptops are Encrypted and Desktops are not!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are insured!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Broken: VCCC Ticket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working: VCCC Ticket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Theft: </a:t>
            </a: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Police report completed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ISRM Incident Report Form completed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Send all repor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ts 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VCCC 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1" y="477305"/>
            <a:ext cx="7564194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Laptop Security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1" y="1595436"/>
            <a:ext cx="4884036" cy="36576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4" y="1333500"/>
            <a:ext cx="516376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486" y="1290411"/>
            <a:ext cx="6666953" cy="490084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Teleworking for Continuity of Operations!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continue your work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remotely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Disaster Recovery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VPN (Virtual Private Network)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COV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work as if you are in the office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Drive access for state and some localities 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 precautions 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not leave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laptop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 vehicle,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bring it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inside!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leave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in vehicle, treat laptop as you would a purse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wallet…put in trunk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conceal it!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1" y="477305"/>
            <a:ext cx="7564194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solidFill>
                  <a:prstClr val="black"/>
                </a:solidFill>
                <a:latin typeface="Calibri Light" panose="020F0302020204030204"/>
              </a:rPr>
              <a:t>Teleworking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53" y="264121"/>
            <a:ext cx="5139157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53" y="550824"/>
            <a:ext cx="5171981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976" y="1399969"/>
            <a:ext cx="6362700" cy="4956381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rooms: 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Desktops that were eligible for refresh in the training rooms will be surrendered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going to training, staff will bring the laptops with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desktops or loaner laptops available to staff that hasn’t been issued a laptop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Interview Rooms: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Desktops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were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eligible for refresh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interview rooms will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surrendered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interview room will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Monitor, Keyboard &amp;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Mouse, the 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taff member will only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 to connect to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docking station. </a:t>
            </a:r>
          </a:p>
          <a:p>
            <a:pPr marL="457200" lvl="2" indent="-457200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2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*The Desktops will be picked up after PC Refresh throughout the DSS is complete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1" y="477305"/>
            <a:ext cx="7564194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Training </a:t>
            </a:r>
            <a:r>
              <a:rPr lang="en-US" sz="5400" b="1" dirty="0" smtClean="0">
                <a:solidFill>
                  <a:prstClr val="black"/>
                </a:solidFill>
                <a:latin typeface="Calibri Light" panose="020F0302020204030204"/>
              </a:rPr>
              <a:t>&amp; Interview Rooms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64" y="1042761"/>
            <a:ext cx="3742204" cy="210312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64" y="3441156"/>
            <a:ext cx="2867025" cy="2657475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676" y="977141"/>
            <a:ext cx="4426124" cy="220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562" y="3333750"/>
            <a:ext cx="3213188" cy="29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1" y="1263514"/>
            <a:ext cx="7816049" cy="5156871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Full Support Agency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Computers will arrive at your location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Approximately 2 weeks after arrival, an Ironbow technician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will notify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POC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inform them refresh will take place; POC will inform all users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the time of Refresh, the technician will go over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process, after refresh, make sure your files are where they need to be and if not, tell the technician before you sign off on completion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Installation Shared Support Agency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computers will arrive in phases to the IT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for the City or County; they are responsible for P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Refresh completion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to Open a Ticket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Whenever you have a computer issue you do not have a solution for, the first thing you should do is to put in a VCCC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ticket.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emailing VCCC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briefly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 problem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the Subject line, it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make it easier to get to the proper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queue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 Issues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Password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Issues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Telephone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issues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0" y="152400"/>
            <a:ext cx="10259769" cy="890361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Set-up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and Maintaining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80" y="3082231"/>
            <a:ext cx="2560320" cy="128016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12" y="701557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25518"/>
            <a:ext cx="3023017" cy="20116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5F10-D404-44BB-9FA3-BB375B5A7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181" y="1234440"/>
            <a:ext cx="8105595" cy="496519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is this Great News?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Drive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allows users to store files on their servers, synchronize files across devices, and share files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 has agreed to launch Google Drive and after DSS does its testing and has deemed it safe, everyone will be able to use Google Drive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will be available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dirty="0" smtClean="0">
                <a:solidFill>
                  <a:srgbClr val="009900"/>
                </a:solidFill>
              </a:rPr>
              <a:t>Sheets: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Spreadsheets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Docs: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dirty="0" smtClean="0">
                <a:solidFill>
                  <a:srgbClr val="FFCC00"/>
                </a:solidFill>
              </a:rPr>
              <a:t>Slides: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dirty="0" smtClean="0">
                <a:solidFill>
                  <a:srgbClr val="6600CC"/>
                </a:solidFill>
              </a:rPr>
              <a:t>Forms: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collection - Surveys, quizzes or registrations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dirty="0" smtClean="0">
                <a:solidFill>
                  <a:srgbClr val="FF9933"/>
                </a:solidFill>
              </a:rPr>
              <a:t>Keep: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Note-taking service - notes, lists, images and audio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Vault: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Retain, Hold, Search, and export data for archiving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E5032-BBDB-454D-8B28-8882C52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E5352E-9B9F-4EDC-8769-7FA3D3F81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EA325F2-7A9D-4CD2-BC2A-E62618D9D0D9}"/>
              </a:ext>
            </a:extLst>
          </p:cNvPr>
          <p:cNvSpPr txBox="1">
            <a:spLocks/>
          </p:cNvSpPr>
          <p:nvPr/>
        </p:nvSpPr>
        <p:spPr>
          <a:xfrm>
            <a:off x="389181" y="477305"/>
            <a:ext cx="7564194" cy="565456"/>
          </a:xfrm>
          <a:prstGeom prst="rect">
            <a:avLst/>
          </a:prstGeom>
        </p:spPr>
        <p:txBody>
          <a:bodyPr vert="horz" lIns="3600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Google Drive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52" y="529549"/>
            <a:ext cx="3625304" cy="37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3F5779"/>
      </a:dk1>
      <a:lt1>
        <a:sysClr val="window" lastClr="FFFFFF"/>
      </a:lt1>
      <a:dk2>
        <a:srgbClr val="96556D"/>
      </a:dk2>
      <a:lt2>
        <a:srgbClr val="3B99BB"/>
      </a:lt2>
      <a:accent1>
        <a:srgbClr val="96556D"/>
      </a:accent1>
      <a:accent2>
        <a:srgbClr val="FFFFFF"/>
      </a:accent2>
      <a:accent3>
        <a:srgbClr val="855939"/>
      </a:accent3>
      <a:accent4>
        <a:srgbClr val="3D8C74"/>
      </a:accent4>
      <a:accent5>
        <a:srgbClr val="999999"/>
      </a:accent5>
      <a:accent6>
        <a:srgbClr val="3B99BB"/>
      </a:accent6>
      <a:hlink>
        <a:srgbClr val="3F5779"/>
      </a:hlink>
      <a:folHlink>
        <a:srgbClr val="3F577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6D3B4F">
                <a:alpha val="20000"/>
              </a:srgbClr>
            </a:gs>
            <a:gs pos="100000">
              <a:schemeClr val="bg2">
                <a:alpha val="20000"/>
              </a:schemeClr>
            </a:gs>
          </a:gsLst>
          <a:lin ang="108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33850888_Retail pitch deck_RVA_v4" id="{8F2882B0-1BFE-4293-BF1B-5E9F7535F411}" vid="{2736E5B9-BA7A-4750-88E9-E7AE6A3F07C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4BED453-9FB1-4982-A2CE-02B1DAF46A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A47430-C725-4DCD-9053-3498D56D7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17391F-2502-4070-B520-AB23643635E8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71af3243-3dd4-4a8d-8c0d-dd76da1f02a5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Retail pitch deck</Template>
  <TotalTime>0</TotalTime>
  <Words>682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Wingdings</vt:lpstr>
      <vt:lpstr>Office Theme</vt:lpstr>
      <vt:lpstr>1_Office Theme</vt:lpstr>
      <vt:lpstr> </vt:lpstr>
      <vt:lpstr>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2019-10-20T23:25:16Z</dcterms:created>
  <dcterms:modified xsi:type="dcterms:W3CDTF">2019-10-22T18:39:38Z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