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0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E7B0A-2266-4DAF-B568-2D1BD7922BFF}" v="198" dt="2019-05-21T17:46:48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Briscoe" userId="8c1e6405-6be3-4880-90f9-e63ac43a726b" providerId="ADAL" clId="{C76E7B0A-2266-4DAF-B568-2D1BD7922BFF}"/>
    <pc:docChg chg="undo custSel mod addSld delSld modSld sldOrd">
      <pc:chgData name="Janet Briscoe" userId="8c1e6405-6be3-4880-90f9-e63ac43a726b" providerId="ADAL" clId="{C76E7B0A-2266-4DAF-B568-2D1BD7922BFF}" dt="2019-05-21T17:52:54.609" v="3682" actId="20577"/>
      <pc:docMkLst>
        <pc:docMk/>
      </pc:docMkLst>
      <pc:sldChg chg="modSp">
        <pc:chgData name="Janet Briscoe" userId="8c1e6405-6be3-4880-90f9-e63ac43a726b" providerId="ADAL" clId="{C76E7B0A-2266-4DAF-B568-2D1BD7922BFF}" dt="2019-04-29T20:11:28.764" v="3475" actId="122"/>
        <pc:sldMkLst>
          <pc:docMk/>
          <pc:sldMk cId="602372861" sldId="256"/>
        </pc:sldMkLst>
        <pc:spChg chg="mod">
          <ac:chgData name="Janet Briscoe" userId="8c1e6405-6be3-4880-90f9-e63ac43a726b" providerId="ADAL" clId="{C76E7B0A-2266-4DAF-B568-2D1BD7922BFF}" dt="2019-04-29T20:11:28.764" v="3475" actId="122"/>
          <ac:spMkLst>
            <pc:docMk/>
            <pc:sldMk cId="602372861" sldId="256"/>
            <ac:spMk id="3" creationId="{A3152723-73E1-4D2B-B3C4-0EB72B746D2D}"/>
          </ac:spMkLst>
        </pc:spChg>
      </pc:sldChg>
      <pc:sldChg chg="modSp">
        <pc:chgData name="Janet Briscoe" userId="8c1e6405-6be3-4880-90f9-e63ac43a726b" providerId="ADAL" clId="{C76E7B0A-2266-4DAF-B568-2D1BD7922BFF}" dt="2019-04-29T19:06:25.383" v="707" actId="27636"/>
        <pc:sldMkLst>
          <pc:docMk/>
          <pc:sldMk cId="357501513" sldId="257"/>
        </pc:sldMkLst>
        <pc:spChg chg="mod">
          <ac:chgData name="Janet Briscoe" userId="8c1e6405-6be3-4880-90f9-e63ac43a726b" providerId="ADAL" clId="{C76E7B0A-2266-4DAF-B568-2D1BD7922BFF}" dt="2019-04-29T19:06:25.383" v="707" actId="27636"/>
          <ac:spMkLst>
            <pc:docMk/>
            <pc:sldMk cId="357501513" sldId="257"/>
            <ac:spMk id="3" creationId="{D9136767-3415-4426-909F-31B092484A03}"/>
          </ac:spMkLst>
        </pc:spChg>
      </pc:sldChg>
      <pc:sldChg chg="modSp">
        <pc:chgData name="Janet Briscoe" userId="8c1e6405-6be3-4880-90f9-e63ac43a726b" providerId="ADAL" clId="{C76E7B0A-2266-4DAF-B568-2D1BD7922BFF}" dt="2019-05-21T17:45:44.477" v="3536" actId="1076"/>
        <pc:sldMkLst>
          <pc:docMk/>
          <pc:sldMk cId="1602874023" sldId="258"/>
        </pc:sldMkLst>
        <pc:spChg chg="mod">
          <ac:chgData name="Janet Briscoe" userId="8c1e6405-6be3-4880-90f9-e63ac43a726b" providerId="ADAL" clId="{C76E7B0A-2266-4DAF-B568-2D1BD7922BFF}" dt="2019-05-21T17:45:38.653" v="3535" actId="20577"/>
          <ac:spMkLst>
            <pc:docMk/>
            <pc:sldMk cId="1602874023" sldId="258"/>
            <ac:spMk id="3" creationId="{847DB9E9-BAD8-4196-8A57-B6FC89445A8D}"/>
          </ac:spMkLst>
        </pc:spChg>
        <pc:spChg chg="mod">
          <ac:chgData name="Janet Briscoe" userId="8c1e6405-6be3-4880-90f9-e63ac43a726b" providerId="ADAL" clId="{C76E7B0A-2266-4DAF-B568-2D1BD7922BFF}" dt="2019-04-29T20:11:06.296" v="3474" actId="207"/>
          <ac:spMkLst>
            <pc:docMk/>
            <pc:sldMk cId="1602874023" sldId="258"/>
            <ac:spMk id="8" creationId="{3DCD83CC-96BD-43D5-A58C-A3264C8346E7}"/>
          </ac:spMkLst>
        </pc:spChg>
        <pc:picChg chg="mod">
          <ac:chgData name="Janet Briscoe" userId="8c1e6405-6be3-4880-90f9-e63ac43a726b" providerId="ADAL" clId="{C76E7B0A-2266-4DAF-B568-2D1BD7922BFF}" dt="2019-05-21T17:45:44.477" v="3536" actId="1076"/>
          <ac:picMkLst>
            <pc:docMk/>
            <pc:sldMk cId="1602874023" sldId="258"/>
            <ac:picMk id="7" creationId="{1E544434-4B23-49E2-A2C1-61E06C8B9A6B}"/>
          </ac:picMkLst>
        </pc:picChg>
      </pc:sldChg>
      <pc:sldChg chg="ord">
        <pc:chgData name="Janet Briscoe" userId="8c1e6405-6be3-4880-90f9-e63ac43a726b" providerId="ADAL" clId="{C76E7B0A-2266-4DAF-B568-2D1BD7922BFF}" dt="2019-05-21T17:46:48.475" v="3539"/>
        <pc:sldMkLst>
          <pc:docMk/>
          <pc:sldMk cId="676227779" sldId="259"/>
        </pc:sldMkLst>
      </pc:sldChg>
      <pc:sldChg chg="addSp delSp modSp add mod setBg">
        <pc:chgData name="Janet Briscoe" userId="8c1e6405-6be3-4880-90f9-e63ac43a726b" providerId="ADAL" clId="{C76E7B0A-2266-4DAF-B568-2D1BD7922BFF}" dt="2019-04-29T18:33:41.912" v="21" actId="122"/>
        <pc:sldMkLst>
          <pc:docMk/>
          <pc:sldMk cId="4249065047" sldId="263"/>
        </pc:sldMkLst>
        <pc:spChg chg="mod">
          <ac:chgData name="Janet Briscoe" userId="8c1e6405-6be3-4880-90f9-e63ac43a726b" providerId="ADAL" clId="{C76E7B0A-2266-4DAF-B568-2D1BD7922BFF}" dt="2019-04-29T18:33:33.041" v="20" actId="26606"/>
          <ac:spMkLst>
            <pc:docMk/>
            <pc:sldMk cId="4249065047" sldId="263"/>
            <ac:spMk id="2" creationId="{D615909F-79CF-4711-8797-295246566DA2}"/>
          </ac:spMkLst>
        </pc:spChg>
        <pc:spChg chg="mod ord">
          <ac:chgData name="Janet Briscoe" userId="8c1e6405-6be3-4880-90f9-e63ac43a726b" providerId="ADAL" clId="{C76E7B0A-2266-4DAF-B568-2D1BD7922BFF}" dt="2019-04-29T18:33:41.912" v="21" actId="122"/>
          <ac:spMkLst>
            <pc:docMk/>
            <pc:sldMk cId="4249065047" sldId="263"/>
            <ac:spMk id="3" creationId="{6B1E1CDE-297E-4181-8A7C-B936EDC50821}"/>
          </ac:spMkLst>
        </pc:spChg>
        <pc:spChg chg="add del">
          <ac:chgData name="Janet Briscoe" userId="8c1e6405-6be3-4880-90f9-e63ac43a726b" providerId="ADAL" clId="{C76E7B0A-2266-4DAF-B568-2D1BD7922BFF}" dt="2019-04-29T18:33:33.025" v="19" actId="26606"/>
          <ac:spMkLst>
            <pc:docMk/>
            <pc:sldMk cId="4249065047" sldId="263"/>
            <ac:spMk id="9" creationId="{E2E0C929-96C6-41B1-A001-566036DF047B}"/>
          </ac:spMkLst>
        </pc:spChg>
        <pc:picChg chg="add mod">
          <ac:chgData name="Janet Briscoe" userId="8c1e6405-6be3-4880-90f9-e63ac43a726b" providerId="ADAL" clId="{C76E7B0A-2266-4DAF-B568-2D1BD7922BFF}" dt="2019-04-29T18:33:33.041" v="20" actId="26606"/>
          <ac:picMkLst>
            <pc:docMk/>
            <pc:sldMk cId="4249065047" sldId="263"/>
            <ac:picMk id="4" creationId="{0058E745-13CA-414A-A2D7-852353DB45C7}"/>
          </ac:picMkLst>
        </pc:picChg>
      </pc:sldChg>
      <pc:sldChg chg="addSp delSp modSp add">
        <pc:chgData name="Janet Briscoe" userId="8c1e6405-6be3-4880-90f9-e63ac43a726b" providerId="ADAL" clId="{C76E7B0A-2266-4DAF-B568-2D1BD7922BFF}" dt="2019-04-29T18:41:02.928" v="115" actId="1076"/>
        <pc:sldMkLst>
          <pc:docMk/>
          <pc:sldMk cId="1242616500" sldId="264"/>
        </pc:sldMkLst>
        <pc:spChg chg="mod">
          <ac:chgData name="Janet Briscoe" userId="8c1e6405-6be3-4880-90f9-e63ac43a726b" providerId="ADAL" clId="{C76E7B0A-2266-4DAF-B568-2D1BD7922BFF}" dt="2019-04-29T18:38:47.708" v="70" actId="1076"/>
          <ac:spMkLst>
            <pc:docMk/>
            <pc:sldMk cId="1242616500" sldId="264"/>
            <ac:spMk id="2" creationId="{5C787C6B-D9E5-4D4F-9C8A-88799BB306DD}"/>
          </ac:spMkLst>
        </pc:spChg>
        <pc:spChg chg="mod">
          <ac:chgData name="Janet Briscoe" userId="8c1e6405-6be3-4880-90f9-e63ac43a726b" providerId="ADAL" clId="{C76E7B0A-2266-4DAF-B568-2D1BD7922BFF}" dt="2019-04-29T18:39:20.135" v="79" actId="1076"/>
          <ac:spMkLst>
            <pc:docMk/>
            <pc:sldMk cId="1242616500" sldId="264"/>
            <ac:spMk id="3" creationId="{0CD09277-DDCD-4311-874F-03258016C6C9}"/>
          </ac:spMkLst>
        </pc:spChg>
        <pc:spChg chg="mod">
          <ac:chgData name="Janet Briscoe" userId="8c1e6405-6be3-4880-90f9-e63ac43a726b" providerId="ADAL" clId="{C76E7B0A-2266-4DAF-B568-2D1BD7922BFF}" dt="2019-04-29T18:39:49.072" v="85" actId="207"/>
          <ac:spMkLst>
            <pc:docMk/>
            <pc:sldMk cId="1242616500" sldId="264"/>
            <ac:spMk id="4" creationId="{14F7A8D2-D7DF-4305-83D1-BA4C646E384A}"/>
          </ac:spMkLst>
        </pc:spChg>
        <pc:spChg chg="del">
          <ac:chgData name="Janet Briscoe" userId="8c1e6405-6be3-4880-90f9-e63ac43a726b" providerId="ADAL" clId="{C76E7B0A-2266-4DAF-B568-2D1BD7922BFF}" dt="2019-04-29T18:37:11.791" v="23" actId="478"/>
          <ac:spMkLst>
            <pc:docMk/>
            <pc:sldMk cId="1242616500" sldId="264"/>
            <ac:spMk id="5" creationId="{57DCA6CE-681A-475E-BFA5-B6E9B7F3469A}"/>
          </ac:spMkLst>
        </pc:spChg>
        <pc:spChg chg="del mod">
          <ac:chgData name="Janet Briscoe" userId="8c1e6405-6be3-4880-90f9-e63ac43a726b" providerId="ADAL" clId="{C76E7B0A-2266-4DAF-B568-2D1BD7922BFF}" dt="2019-04-29T18:37:58.866" v="60"/>
          <ac:spMkLst>
            <pc:docMk/>
            <pc:sldMk cId="1242616500" sldId="264"/>
            <ac:spMk id="6" creationId="{4B78BEC2-4115-4B15-9D7A-006074C91F7D}"/>
          </ac:spMkLst>
        </pc:spChg>
        <pc:spChg chg="add mod">
          <ac:chgData name="Janet Briscoe" userId="8c1e6405-6be3-4880-90f9-e63ac43a726b" providerId="ADAL" clId="{C76E7B0A-2266-4DAF-B568-2D1BD7922BFF}" dt="2019-04-29T18:39:11.028" v="78" actId="1076"/>
          <ac:spMkLst>
            <pc:docMk/>
            <pc:sldMk cId="1242616500" sldId="264"/>
            <ac:spMk id="8" creationId="{0524823D-1305-4A38-9AB1-EF84D85F12A1}"/>
          </ac:spMkLst>
        </pc:spChg>
        <pc:spChg chg="add mod">
          <ac:chgData name="Janet Briscoe" userId="8c1e6405-6be3-4880-90f9-e63ac43a726b" providerId="ADAL" clId="{C76E7B0A-2266-4DAF-B568-2D1BD7922BFF}" dt="2019-04-29T18:41:01.397" v="114" actId="14100"/>
          <ac:spMkLst>
            <pc:docMk/>
            <pc:sldMk cId="1242616500" sldId="264"/>
            <ac:spMk id="9" creationId="{1B313EBA-9291-4A10-BA58-8610804FA572}"/>
          </ac:spMkLst>
        </pc:spChg>
        <pc:spChg chg="add mod">
          <ac:chgData name="Janet Briscoe" userId="8c1e6405-6be3-4880-90f9-e63ac43a726b" providerId="ADAL" clId="{C76E7B0A-2266-4DAF-B568-2D1BD7922BFF}" dt="2019-04-29T18:40:51.257" v="112" actId="692"/>
          <ac:spMkLst>
            <pc:docMk/>
            <pc:sldMk cId="1242616500" sldId="264"/>
            <ac:spMk id="10" creationId="{D2A6D6DD-2C2E-432E-B033-80BA513EC167}"/>
          </ac:spMkLst>
        </pc:spChg>
        <pc:picChg chg="add mod">
          <ac:chgData name="Janet Briscoe" userId="8c1e6405-6be3-4880-90f9-e63ac43a726b" providerId="ADAL" clId="{C76E7B0A-2266-4DAF-B568-2D1BD7922BFF}" dt="2019-04-29T18:41:02.928" v="115" actId="1076"/>
          <ac:picMkLst>
            <pc:docMk/>
            <pc:sldMk cId="1242616500" sldId="264"/>
            <ac:picMk id="7" creationId="{38E22144-4F1C-45EF-88E3-FCA1D1A4FA12}"/>
          </ac:picMkLst>
        </pc:picChg>
      </pc:sldChg>
      <pc:sldChg chg="addSp delSp modSp add">
        <pc:chgData name="Janet Briscoe" userId="8c1e6405-6be3-4880-90f9-e63ac43a726b" providerId="ADAL" clId="{C76E7B0A-2266-4DAF-B568-2D1BD7922BFF}" dt="2019-04-29T19:22:01.288" v="1171" actId="207"/>
        <pc:sldMkLst>
          <pc:docMk/>
          <pc:sldMk cId="1929697022" sldId="265"/>
        </pc:sldMkLst>
        <pc:spChg chg="mod">
          <ac:chgData name="Janet Briscoe" userId="8c1e6405-6be3-4880-90f9-e63ac43a726b" providerId="ADAL" clId="{C76E7B0A-2266-4DAF-B568-2D1BD7922BFF}" dt="2019-04-29T18:43:34.552" v="217" actId="1076"/>
          <ac:spMkLst>
            <pc:docMk/>
            <pc:sldMk cId="1929697022" sldId="265"/>
            <ac:spMk id="2" creationId="{AD2CE784-E1FF-44EB-BA3B-70CDB5C397F6}"/>
          </ac:spMkLst>
        </pc:spChg>
        <pc:spChg chg="mod">
          <ac:chgData name="Janet Briscoe" userId="8c1e6405-6be3-4880-90f9-e63ac43a726b" providerId="ADAL" clId="{C76E7B0A-2266-4DAF-B568-2D1BD7922BFF}" dt="2019-04-29T18:42:54.595" v="205" actId="1076"/>
          <ac:spMkLst>
            <pc:docMk/>
            <pc:sldMk cId="1929697022" sldId="265"/>
            <ac:spMk id="3" creationId="{8B28DC9B-A6A0-4B84-896B-6BDD6FE9BE9F}"/>
          </ac:spMkLst>
        </pc:spChg>
        <pc:spChg chg="del mod">
          <ac:chgData name="Janet Briscoe" userId="8c1e6405-6be3-4880-90f9-e63ac43a726b" providerId="ADAL" clId="{C76E7B0A-2266-4DAF-B568-2D1BD7922BFF}" dt="2019-04-29T18:42:47.695" v="201" actId="478"/>
          <ac:spMkLst>
            <pc:docMk/>
            <pc:sldMk cId="1929697022" sldId="265"/>
            <ac:spMk id="4" creationId="{496E750C-793C-4BBB-B8A1-B71FB1DC58A4}"/>
          </ac:spMkLst>
        </pc:spChg>
        <pc:spChg chg="del mod">
          <ac:chgData name="Janet Briscoe" userId="8c1e6405-6be3-4880-90f9-e63ac43a726b" providerId="ADAL" clId="{C76E7B0A-2266-4DAF-B568-2D1BD7922BFF}" dt="2019-04-29T18:42:39.715" v="200" actId="478"/>
          <ac:spMkLst>
            <pc:docMk/>
            <pc:sldMk cId="1929697022" sldId="265"/>
            <ac:spMk id="5" creationId="{1C4B8D23-21A7-4D11-821A-0FBE7C4FDFF6}"/>
          </ac:spMkLst>
        </pc:spChg>
        <pc:spChg chg="mod">
          <ac:chgData name="Janet Briscoe" userId="8c1e6405-6be3-4880-90f9-e63ac43a726b" providerId="ADAL" clId="{C76E7B0A-2266-4DAF-B568-2D1BD7922BFF}" dt="2019-04-29T18:45:32.281" v="316" actId="20577"/>
          <ac:spMkLst>
            <pc:docMk/>
            <pc:sldMk cId="1929697022" sldId="265"/>
            <ac:spMk id="6" creationId="{4488D473-DEEA-4F6A-829E-A66E3749D7A5}"/>
          </ac:spMkLst>
        </pc:spChg>
        <pc:spChg chg="add mod">
          <ac:chgData name="Janet Briscoe" userId="8c1e6405-6be3-4880-90f9-e63ac43a726b" providerId="ADAL" clId="{C76E7B0A-2266-4DAF-B568-2D1BD7922BFF}" dt="2019-04-29T19:22:01.288" v="1171" actId="207"/>
          <ac:spMkLst>
            <pc:docMk/>
            <pc:sldMk cId="1929697022" sldId="265"/>
            <ac:spMk id="8" creationId="{38C1DFC0-738B-4FDA-B014-ED0B97F1A263}"/>
          </ac:spMkLst>
        </pc:spChg>
        <pc:spChg chg="add mod">
          <ac:chgData name="Janet Briscoe" userId="8c1e6405-6be3-4880-90f9-e63ac43a726b" providerId="ADAL" clId="{C76E7B0A-2266-4DAF-B568-2D1BD7922BFF}" dt="2019-04-29T18:46:03.913" v="325" actId="14100"/>
          <ac:spMkLst>
            <pc:docMk/>
            <pc:sldMk cId="1929697022" sldId="265"/>
            <ac:spMk id="9" creationId="{DBEC3F4A-4E46-42A6-9476-8D668A79253A}"/>
          </ac:spMkLst>
        </pc:spChg>
        <pc:picChg chg="add mod">
          <ac:chgData name="Janet Briscoe" userId="8c1e6405-6be3-4880-90f9-e63ac43a726b" providerId="ADAL" clId="{C76E7B0A-2266-4DAF-B568-2D1BD7922BFF}" dt="2019-04-29T18:43:30.848" v="216" actId="1076"/>
          <ac:picMkLst>
            <pc:docMk/>
            <pc:sldMk cId="1929697022" sldId="265"/>
            <ac:picMk id="7" creationId="{F16A8EC8-7AE1-4935-92B3-C8E1B7134DB1}"/>
          </ac:picMkLst>
        </pc:picChg>
      </pc:sldChg>
      <pc:sldChg chg="addSp delSp modSp add mod setBg">
        <pc:chgData name="Janet Briscoe" userId="8c1e6405-6be3-4880-90f9-e63ac43a726b" providerId="ADAL" clId="{C76E7B0A-2266-4DAF-B568-2D1BD7922BFF}" dt="2019-04-29T18:53:54.467" v="461" actId="1076"/>
        <pc:sldMkLst>
          <pc:docMk/>
          <pc:sldMk cId="304634276" sldId="266"/>
        </pc:sldMkLst>
        <pc:spChg chg="mod">
          <ac:chgData name="Janet Briscoe" userId="8c1e6405-6be3-4880-90f9-e63ac43a726b" providerId="ADAL" clId="{C76E7B0A-2266-4DAF-B568-2D1BD7922BFF}" dt="2019-04-29T18:47:29.416" v="357" actId="26606"/>
          <ac:spMkLst>
            <pc:docMk/>
            <pc:sldMk cId="304634276" sldId="266"/>
            <ac:spMk id="2" creationId="{464F7297-3272-4AD8-AC0F-DAB70876CD4E}"/>
          </ac:spMkLst>
        </pc:spChg>
        <pc:spChg chg="mod">
          <ac:chgData name="Janet Briscoe" userId="8c1e6405-6be3-4880-90f9-e63ac43a726b" providerId="ADAL" clId="{C76E7B0A-2266-4DAF-B568-2D1BD7922BFF}" dt="2019-04-29T18:49:04.737" v="385" actId="27636"/>
          <ac:spMkLst>
            <pc:docMk/>
            <pc:sldMk cId="304634276" sldId="266"/>
            <ac:spMk id="3" creationId="{2EF93218-5FB1-4401-A535-C4F2AFA0E3AE}"/>
          </ac:spMkLst>
        </pc:spChg>
        <pc:spChg chg="del">
          <ac:chgData name="Janet Briscoe" userId="8c1e6405-6be3-4880-90f9-e63ac43a726b" providerId="ADAL" clId="{C76E7B0A-2266-4DAF-B568-2D1BD7922BFF}" dt="2019-04-29T18:47:11.024" v="356"/>
          <ac:spMkLst>
            <pc:docMk/>
            <pc:sldMk cId="304634276" sldId="266"/>
            <ac:spMk id="4" creationId="{C18656D8-A069-4858-8898-A05AB9E77E5B}"/>
          </ac:spMkLst>
        </pc:spChg>
        <pc:spChg chg="add mod">
          <ac:chgData name="Janet Briscoe" userId="8c1e6405-6be3-4880-90f9-e63ac43a726b" providerId="ADAL" clId="{C76E7B0A-2266-4DAF-B568-2D1BD7922BFF}" dt="2019-04-29T18:50:05.022" v="393" actId="1076"/>
          <ac:spMkLst>
            <pc:docMk/>
            <pc:sldMk cId="304634276" sldId="266"/>
            <ac:spMk id="6" creationId="{49B02CD7-49EA-4C2D-B5E2-2810F6BAE7AD}"/>
          </ac:spMkLst>
        </pc:spChg>
        <pc:spChg chg="add mod">
          <ac:chgData name="Janet Briscoe" userId="8c1e6405-6be3-4880-90f9-e63ac43a726b" providerId="ADAL" clId="{C76E7B0A-2266-4DAF-B568-2D1BD7922BFF}" dt="2019-04-29T18:53:54.467" v="461" actId="1076"/>
          <ac:spMkLst>
            <pc:docMk/>
            <pc:sldMk cId="304634276" sldId="266"/>
            <ac:spMk id="11" creationId="{67DEE989-60BA-45C2-9ECC-ED42020B2BE0}"/>
          </ac:spMkLst>
        </pc:spChg>
        <pc:spChg chg="add">
          <ac:chgData name="Janet Briscoe" userId="8c1e6405-6be3-4880-90f9-e63ac43a726b" providerId="ADAL" clId="{C76E7B0A-2266-4DAF-B568-2D1BD7922BFF}" dt="2019-04-29T18:47:29.416" v="357" actId="26606"/>
          <ac:spMkLst>
            <pc:docMk/>
            <pc:sldMk cId="304634276" sldId="266"/>
            <ac:spMk id="12" creationId="{CD94F7C0-1344-4B3C-AFCB-E7F006BB5348}"/>
          </ac:spMkLst>
        </pc:spChg>
        <pc:picChg chg="add mod">
          <ac:chgData name="Janet Briscoe" userId="8c1e6405-6be3-4880-90f9-e63ac43a726b" providerId="ADAL" clId="{C76E7B0A-2266-4DAF-B568-2D1BD7922BFF}" dt="2019-04-29T18:50:01.771" v="392" actId="1076"/>
          <ac:picMkLst>
            <pc:docMk/>
            <pc:sldMk cId="304634276" sldId="266"/>
            <ac:picMk id="5" creationId="{249FEDD6-AAEE-4581-8535-214CAAD30826}"/>
          </ac:picMkLst>
        </pc:picChg>
        <pc:picChg chg="add mod">
          <ac:chgData name="Janet Briscoe" userId="8c1e6405-6be3-4880-90f9-e63ac43a726b" providerId="ADAL" clId="{C76E7B0A-2266-4DAF-B568-2D1BD7922BFF}" dt="2019-04-29T18:49:08.158" v="386" actId="1076"/>
          <ac:picMkLst>
            <pc:docMk/>
            <pc:sldMk cId="304634276" sldId="266"/>
            <ac:picMk id="9" creationId="{A98E49E3-65A1-4C98-872E-8ED22F2D1E80}"/>
          </ac:picMkLst>
        </pc:picChg>
        <pc:picChg chg="add">
          <ac:chgData name="Janet Briscoe" userId="8c1e6405-6be3-4880-90f9-e63ac43a726b" providerId="ADAL" clId="{C76E7B0A-2266-4DAF-B568-2D1BD7922BFF}" dt="2019-04-29T18:47:29.416" v="357" actId="26606"/>
          <ac:picMkLst>
            <pc:docMk/>
            <pc:sldMk cId="304634276" sldId="266"/>
            <ac:picMk id="10" creationId="{BDFADFB3-3D44-49A8-AE3B-A87C61607F7E}"/>
          </ac:picMkLst>
        </pc:picChg>
        <pc:picChg chg="add">
          <ac:chgData name="Janet Briscoe" userId="8c1e6405-6be3-4880-90f9-e63ac43a726b" providerId="ADAL" clId="{C76E7B0A-2266-4DAF-B568-2D1BD7922BFF}" dt="2019-04-29T18:47:29.416" v="357" actId="26606"/>
          <ac:picMkLst>
            <pc:docMk/>
            <pc:sldMk cId="304634276" sldId="266"/>
            <ac:picMk id="14" creationId="{4EC584A2-4215-4DB8-AE1F-E3768D77E8DE}"/>
          </ac:picMkLst>
        </pc:picChg>
      </pc:sldChg>
      <pc:sldChg chg="addSp modSp add mod setBg">
        <pc:chgData name="Janet Briscoe" userId="8c1e6405-6be3-4880-90f9-e63ac43a726b" providerId="ADAL" clId="{C76E7B0A-2266-4DAF-B568-2D1BD7922BFF}" dt="2019-05-21T17:50:32.129" v="3652" actId="20577"/>
        <pc:sldMkLst>
          <pc:docMk/>
          <pc:sldMk cId="2073798846" sldId="267"/>
        </pc:sldMkLst>
        <pc:spChg chg="mod">
          <ac:chgData name="Janet Briscoe" userId="8c1e6405-6be3-4880-90f9-e63ac43a726b" providerId="ADAL" clId="{C76E7B0A-2266-4DAF-B568-2D1BD7922BFF}" dt="2019-04-29T18:52:11.552" v="441" actId="14100"/>
          <ac:spMkLst>
            <pc:docMk/>
            <pc:sldMk cId="2073798846" sldId="267"/>
            <ac:spMk id="2" creationId="{EFBA076C-C687-4E7F-9A09-86AC5F8FF038}"/>
          </ac:spMkLst>
        </pc:spChg>
        <pc:spChg chg="mod">
          <ac:chgData name="Janet Briscoe" userId="8c1e6405-6be3-4880-90f9-e63ac43a726b" providerId="ADAL" clId="{C76E7B0A-2266-4DAF-B568-2D1BD7922BFF}" dt="2019-04-29T18:53:59.376" v="462" actId="207"/>
          <ac:spMkLst>
            <pc:docMk/>
            <pc:sldMk cId="2073798846" sldId="267"/>
            <ac:spMk id="3" creationId="{B07E5AB7-A4B4-49B1-A56E-00BD7056FB31}"/>
          </ac:spMkLst>
        </pc:spChg>
        <pc:spChg chg="add mod">
          <ac:chgData name="Janet Briscoe" userId="8c1e6405-6be3-4880-90f9-e63ac43a726b" providerId="ADAL" clId="{C76E7B0A-2266-4DAF-B568-2D1BD7922BFF}" dt="2019-04-29T18:56:21.154" v="481" actId="1076"/>
          <ac:spMkLst>
            <pc:docMk/>
            <pc:sldMk cId="2073798846" sldId="267"/>
            <ac:spMk id="5" creationId="{FCFDE20B-41E1-4306-94B9-1543BFA519CC}"/>
          </ac:spMkLst>
        </pc:spChg>
        <pc:spChg chg="add mod">
          <ac:chgData name="Janet Briscoe" userId="8c1e6405-6be3-4880-90f9-e63ac43a726b" providerId="ADAL" clId="{C76E7B0A-2266-4DAF-B568-2D1BD7922BFF}" dt="2019-04-29T18:53:27.433" v="458" actId="1076"/>
          <ac:spMkLst>
            <pc:docMk/>
            <pc:sldMk cId="2073798846" sldId="267"/>
            <ac:spMk id="6" creationId="{C0946B59-4074-43E4-8060-D61449CB5032}"/>
          </ac:spMkLst>
        </pc:spChg>
        <pc:spChg chg="add mod">
          <ac:chgData name="Janet Briscoe" userId="8c1e6405-6be3-4880-90f9-e63ac43a726b" providerId="ADAL" clId="{C76E7B0A-2266-4DAF-B568-2D1BD7922BFF}" dt="2019-04-29T18:54:15.316" v="464" actId="1076"/>
          <ac:spMkLst>
            <pc:docMk/>
            <pc:sldMk cId="2073798846" sldId="267"/>
            <ac:spMk id="7" creationId="{D6C041E9-3C09-4D21-885C-82AF75E26EEB}"/>
          </ac:spMkLst>
        </pc:spChg>
        <pc:spChg chg="add mod">
          <ac:chgData name="Janet Briscoe" userId="8c1e6405-6be3-4880-90f9-e63ac43a726b" providerId="ADAL" clId="{C76E7B0A-2266-4DAF-B568-2D1BD7922BFF}" dt="2019-04-29T18:54:37.345" v="467" actId="1076"/>
          <ac:spMkLst>
            <pc:docMk/>
            <pc:sldMk cId="2073798846" sldId="267"/>
            <ac:spMk id="8" creationId="{9BE64CA3-BDC2-4C70-8E57-D4F59A3E30A6}"/>
          </ac:spMkLst>
        </pc:spChg>
        <pc:spChg chg="add">
          <ac:chgData name="Janet Briscoe" userId="8c1e6405-6be3-4880-90f9-e63ac43a726b" providerId="ADAL" clId="{C76E7B0A-2266-4DAF-B568-2D1BD7922BFF}" dt="2019-04-29T18:52:05.815" v="440" actId="26606"/>
          <ac:spMkLst>
            <pc:docMk/>
            <pc:sldMk cId="2073798846" sldId="267"/>
            <ac:spMk id="9" creationId="{8D25211A-4CA0-4B53-82BB-1EE7C7F3C725}"/>
          </ac:spMkLst>
        </pc:spChg>
        <pc:spChg chg="add mod">
          <ac:chgData name="Janet Briscoe" userId="8c1e6405-6be3-4880-90f9-e63ac43a726b" providerId="ADAL" clId="{C76E7B0A-2266-4DAF-B568-2D1BD7922BFF}" dt="2019-04-29T18:54:50.846" v="469" actId="1076"/>
          <ac:spMkLst>
            <pc:docMk/>
            <pc:sldMk cId="2073798846" sldId="267"/>
            <ac:spMk id="10" creationId="{134758D7-DB90-4248-8A89-89D3A4662AE1}"/>
          </ac:spMkLst>
        </pc:spChg>
        <pc:spChg chg="add mod">
          <ac:chgData name="Janet Briscoe" userId="8c1e6405-6be3-4880-90f9-e63ac43a726b" providerId="ADAL" clId="{C76E7B0A-2266-4DAF-B568-2D1BD7922BFF}" dt="2019-04-29T18:55:12.621" v="473" actId="207"/>
          <ac:spMkLst>
            <pc:docMk/>
            <pc:sldMk cId="2073798846" sldId="267"/>
            <ac:spMk id="11" creationId="{598C1CBC-AD90-4058-BF13-0CDEFE22E7B3}"/>
          </ac:spMkLst>
        </pc:spChg>
        <pc:spChg chg="add mod">
          <ac:chgData name="Janet Briscoe" userId="8c1e6405-6be3-4880-90f9-e63ac43a726b" providerId="ADAL" clId="{C76E7B0A-2266-4DAF-B568-2D1BD7922BFF}" dt="2019-04-29T18:55:37.347" v="475" actId="1076"/>
          <ac:spMkLst>
            <pc:docMk/>
            <pc:sldMk cId="2073798846" sldId="267"/>
            <ac:spMk id="12" creationId="{A1BAE00F-1571-44A2-B5A5-B0FBE8CC1418}"/>
          </ac:spMkLst>
        </pc:spChg>
        <pc:spChg chg="add mod">
          <ac:chgData name="Janet Briscoe" userId="8c1e6405-6be3-4880-90f9-e63ac43a726b" providerId="ADAL" clId="{C76E7B0A-2266-4DAF-B568-2D1BD7922BFF}" dt="2019-04-29T18:56:45.307" v="484" actId="1076"/>
          <ac:spMkLst>
            <pc:docMk/>
            <pc:sldMk cId="2073798846" sldId="267"/>
            <ac:spMk id="13" creationId="{09987F96-E8F7-47EE-AF90-8B11C8533BD4}"/>
          </ac:spMkLst>
        </pc:spChg>
        <pc:spChg chg="add mod">
          <ac:chgData name="Janet Briscoe" userId="8c1e6405-6be3-4880-90f9-e63ac43a726b" providerId="ADAL" clId="{C76E7B0A-2266-4DAF-B568-2D1BD7922BFF}" dt="2019-05-21T17:50:32.129" v="3652" actId="20577"/>
          <ac:spMkLst>
            <pc:docMk/>
            <pc:sldMk cId="2073798846" sldId="267"/>
            <ac:spMk id="14" creationId="{E89A22B2-90C6-4BA1-9F17-4AC2D240A6AB}"/>
          </ac:spMkLst>
        </pc:spChg>
        <pc:spChg chg="add mod">
          <ac:chgData name="Janet Briscoe" userId="8c1e6405-6be3-4880-90f9-e63ac43a726b" providerId="ADAL" clId="{C76E7B0A-2266-4DAF-B568-2D1BD7922BFF}" dt="2019-04-29T19:21:46.820" v="1170" actId="2085"/>
          <ac:spMkLst>
            <pc:docMk/>
            <pc:sldMk cId="2073798846" sldId="267"/>
            <ac:spMk id="15" creationId="{1355C990-AE52-48A5-BD4B-E156BF7F6EC3}"/>
          </ac:spMkLst>
        </pc:spChg>
        <pc:picChg chg="add mod">
          <ac:chgData name="Janet Briscoe" userId="8c1e6405-6be3-4880-90f9-e63ac43a726b" providerId="ADAL" clId="{C76E7B0A-2266-4DAF-B568-2D1BD7922BFF}" dt="2019-04-29T18:56:10.932" v="479" actId="1076"/>
          <ac:picMkLst>
            <pc:docMk/>
            <pc:sldMk cId="2073798846" sldId="267"/>
            <ac:picMk id="4" creationId="{C9C79795-1426-44EE-B822-2AF40AADE7A2}"/>
          </ac:picMkLst>
        </pc:picChg>
      </pc:sldChg>
      <pc:sldChg chg="addSp delSp modSp add">
        <pc:chgData name="Janet Briscoe" userId="8c1e6405-6be3-4880-90f9-e63ac43a726b" providerId="ADAL" clId="{C76E7B0A-2266-4DAF-B568-2D1BD7922BFF}" dt="2019-04-29T18:59:21.948" v="534" actId="1076"/>
        <pc:sldMkLst>
          <pc:docMk/>
          <pc:sldMk cId="3921191429" sldId="268"/>
        </pc:sldMkLst>
        <pc:spChg chg="mod">
          <ac:chgData name="Janet Briscoe" userId="8c1e6405-6be3-4880-90f9-e63ac43a726b" providerId="ADAL" clId="{C76E7B0A-2266-4DAF-B568-2D1BD7922BFF}" dt="2019-04-29T18:58:42.282" v="526" actId="20577"/>
          <ac:spMkLst>
            <pc:docMk/>
            <pc:sldMk cId="3921191429" sldId="268"/>
            <ac:spMk id="2" creationId="{0DE120C1-CABA-4794-84AA-5FEE4EE1209F}"/>
          </ac:spMkLst>
        </pc:spChg>
        <pc:spChg chg="mod">
          <ac:chgData name="Janet Briscoe" userId="8c1e6405-6be3-4880-90f9-e63ac43a726b" providerId="ADAL" clId="{C76E7B0A-2266-4DAF-B568-2D1BD7922BFF}" dt="2019-04-29T18:59:11.827" v="531" actId="1076"/>
          <ac:spMkLst>
            <pc:docMk/>
            <pc:sldMk cId="3921191429" sldId="268"/>
            <ac:spMk id="3" creationId="{77A89709-A716-4FE4-B66F-95454F812404}"/>
          </ac:spMkLst>
        </pc:spChg>
        <pc:spChg chg="del mod">
          <ac:chgData name="Janet Briscoe" userId="8c1e6405-6be3-4880-90f9-e63ac43a726b" providerId="ADAL" clId="{C76E7B0A-2266-4DAF-B568-2D1BD7922BFF}" dt="2019-04-29T18:58:24.425" v="495" actId="478"/>
          <ac:spMkLst>
            <pc:docMk/>
            <pc:sldMk cId="3921191429" sldId="268"/>
            <ac:spMk id="4" creationId="{EF48C15C-E8D9-4ED8-B73A-077F8012A6FC}"/>
          </ac:spMkLst>
        </pc:spChg>
        <pc:picChg chg="add mod">
          <ac:chgData name="Janet Briscoe" userId="8c1e6405-6be3-4880-90f9-e63ac43a726b" providerId="ADAL" clId="{C76E7B0A-2266-4DAF-B568-2D1BD7922BFF}" dt="2019-04-29T18:59:21.948" v="534" actId="1076"/>
          <ac:picMkLst>
            <pc:docMk/>
            <pc:sldMk cId="3921191429" sldId="268"/>
            <ac:picMk id="5" creationId="{6EAEF465-CFFF-480E-8F8A-88B268A8EF24}"/>
          </ac:picMkLst>
        </pc:picChg>
      </pc:sldChg>
      <pc:sldChg chg="addSp delSp modSp add ord">
        <pc:chgData name="Janet Briscoe" userId="8c1e6405-6be3-4880-90f9-e63ac43a726b" providerId="ADAL" clId="{C76E7B0A-2266-4DAF-B568-2D1BD7922BFF}" dt="2019-04-29T19:21:25.103" v="1167" actId="2085"/>
        <pc:sldMkLst>
          <pc:docMk/>
          <pc:sldMk cId="1716346660" sldId="269"/>
        </pc:sldMkLst>
        <pc:spChg chg="mod">
          <ac:chgData name="Janet Briscoe" userId="8c1e6405-6be3-4880-90f9-e63ac43a726b" providerId="ADAL" clId="{C76E7B0A-2266-4DAF-B568-2D1BD7922BFF}" dt="2019-04-29T18:59:54.986" v="544" actId="20577"/>
          <ac:spMkLst>
            <pc:docMk/>
            <pc:sldMk cId="1716346660" sldId="269"/>
            <ac:spMk id="2" creationId="{C1855FA3-4F61-4E12-A993-A49A939187E6}"/>
          </ac:spMkLst>
        </pc:spChg>
        <pc:spChg chg="mod">
          <ac:chgData name="Janet Briscoe" userId="8c1e6405-6be3-4880-90f9-e63ac43a726b" providerId="ADAL" clId="{C76E7B0A-2266-4DAF-B568-2D1BD7922BFF}" dt="2019-04-29T19:00:25.867" v="592" actId="1076"/>
          <ac:spMkLst>
            <pc:docMk/>
            <pc:sldMk cId="1716346660" sldId="269"/>
            <ac:spMk id="3" creationId="{9744BC24-1162-48DC-BB69-A2831CBC3868}"/>
          </ac:spMkLst>
        </pc:spChg>
        <pc:spChg chg="mod">
          <ac:chgData name="Janet Briscoe" userId="8c1e6405-6be3-4880-90f9-e63ac43a726b" providerId="ADAL" clId="{C76E7B0A-2266-4DAF-B568-2D1BD7922BFF}" dt="2019-04-29T19:01:42.652" v="613" actId="27636"/>
          <ac:spMkLst>
            <pc:docMk/>
            <pc:sldMk cId="1716346660" sldId="269"/>
            <ac:spMk id="4" creationId="{FD1D9C35-15C7-455D-A5BA-010FBF53DCF7}"/>
          </ac:spMkLst>
        </pc:spChg>
        <pc:spChg chg="del mod">
          <ac:chgData name="Janet Briscoe" userId="8c1e6405-6be3-4880-90f9-e63ac43a726b" providerId="ADAL" clId="{C76E7B0A-2266-4DAF-B568-2D1BD7922BFF}" dt="2019-04-29T19:00:16.931" v="586" actId="478"/>
          <ac:spMkLst>
            <pc:docMk/>
            <pc:sldMk cId="1716346660" sldId="269"/>
            <ac:spMk id="5" creationId="{C6C3DB88-7C3A-4C66-92F4-FE51FE626DBE}"/>
          </ac:spMkLst>
        </pc:spChg>
        <pc:spChg chg="del mod">
          <ac:chgData name="Janet Briscoe" userId="8c1e6405-6be3-4880-90f9-e63ac43a726b" providerId="ADAL" clId="{C76E7B0A-2266-4DAF-B568-2D1BD7922BFF}" dt="2019-04-29T19:01:52.525" v="614"/>
          <ac:spMkLst>
            <pc:docMk/>
            <pc:sldMk cId="1716346660" sldId="269"/>
            <ac:spMk id="6" creationId="{B05880C3-83F5-46E1-B293-35F99D46A903}"/>
          </ac:spMkLst>
        </pc:spChg>
        <pc:spChg chg="add mod">
          <ac:chgData name="Janet Briscoe" userId="8c1e6405-6be3-4880-90f9-e63ac43a726b" providerId="ADAL" clId="{C76E7B0A-2266-4DAF-B568-2D1BD7922BFF}" dt="2019-04-29T19:21:25.103" v="1167" actId="2085"/>
          <ac:spMkLst>
            <pc:docMk/>
            <pc:sldMk cId="1716346660" sldId="269"/>
            <ac:spMk id="8" creationId="{FDE24639-CFD9-44B3-B0E0-F9D0F45AF524}"/>
          </ac:spMkLst>
        </pc:spChg>
        <pc:picChg chg="add mod">
          <ac:chgData name="Janet Briscoe" userId="8c1e6405-6be3-4880-90f9-e63ac43a726b" providerId="ADAL" clId="{C76E7B0A-2266-4DAF-B568-2D1BD7922BFF}" dt="2019-04-29T19:01:58.563" v="618" actId="1076"/>
          <ac:picMkLst>
            <pc:docMk/>
            <pc:sldMk cId="1716346660" sldId="269"/>
            <ac:picMk id="7" creationId="{D88387FE-99D3-4C87-9115-7A7E75F402CF}"/>
          </ac:picMkLst>
        </pc:picChg>
      </pc:sldChg>
      <pc:sldChg chg="addSp delSp modSp add">
        <pc:chgData name="Janet Briscoe" userId="8c1e6405-6be3-4880-90f9-e63ac43a726b" providerId="ADAL" clId="{C76E7B0A-2266-4DAF-B568-2D1BD7922BFF}" dt="2019-04-29T19:05:41.935" v="699" actId="14100"/>
        <pc:sldMkLst>
          <pc:docMk/>
          <pc:sldMk cId="3461447214" sldId="270"/>
        </pc:sldMkLst>
        <pc:spChg chg="mod">
          <ac:chgData name="Janet Briscoe" userId="8c1e6405-6be3-4880-90f9-e63ac43a726b" providerId="ADAL" clId="{C76E7B0A-2266-4DAF-B568-2D1BD7922BFF}" dt="2019-04-29T19:05:37.801" v="698" actId="1076"/>
          <ac:spMkLst>
            <pc:docMk/>
            <pc:sldMk cId="3461447214" sldId="270"/>
            <ac:spMk id="2" creationId="{135D0C99-E54A-44AB-9353-589EE731157D}"/>
          </ac:spMkLst>
        </pc:spChg>
        <pc:spChg chg="mod">
          <ac:chgData name="Janet Briscoe" userId="8c1e6405-6be3-4880-90f9-e63ac43a726b" providerId="ADAL" clId="{C76E7B0A-2266-4DAF-B568-2D1BD7922BFF}" dt="2019-04-29T19:03:17.883" v="670" actId="1076"/>
          <ac:spMkLst>
            <pc:docMk/>
            <pc:sldMk cId="3461447214" sldId="270"/>
            <ac:spMk id="3" creationId="{12D4A398-C88C-4DB4-A5FF-504AC4E65D9C}"/>
          </ac:spMkLst>
        </pc:spChg>
        <pc:spChg chg="mod">
          <ac:chgData name="Janet Briscoe" userId="8c1e6405-6be3-4880-90f9-e63ac43a726b" providerId="ADAL" clId="{C76E7B0A-2266-4DAF-B568-2D1BD7922BFF}" dt="2019-04-29T19:05:01.374" v="689" actId="20577"/>
          <ac:spMkLst>
            <pc:docMk/>
            <pc:sldMk cId="3461447214" sldId="270"/>
            <ac:spMk id="4" creationId="{BED7F920-C79F-4D1D-BD88-C238259B2E31}"/>
          </ac:spMkLst>
        </pc:spChg>
        <pc:spChg chg="del mod">
          <ac:chgData name="Janet Briscoe" userId="8c1e6405-6be3-4880-90f9-e63ac43a726b" providerId="ADAL" clId="{C76E7B0A-2266-4DAF-B568-2D1BD7922BFF}" dt="2019-04-29T19:03:10.383" v="664" actId="478"/>
          <ac:spMkLst>
            <pc:docMk/>
            <pc:sldMk cId="3461447214" sldId="270"/>
            <ac:spMk id="5" creationId="{47B9A833-ECE4-4AB8-B56E-9046B2F2B53C}"/>
          </ac:spMkLst>
        </pc:spChg>
        <pc:spChg chg="del">
          <ac:chgData name="Janet Briscoe" userId="8c1e6405-6be3-4880-90f9-e63ac43a726b" providerId="ADAL" clId="{C76E7B0A-2266-4DAF-B568-2D1BD7922BFF}" dt="2019-04-29T19:04:06.713" v="676"/>
          <ac:spMkLst>
            <pc:docMk/>
            <pc:sldMk cId="3461447214" sldId="270"/>
            <ac:spMk id="6" creationId="{41245185-59A4-4CCB-9703-4EB9D987BE07}"/>
          </ac:spMkLst>
        </pc:spChg>
        <pc:spChg chg="add del mod">
          <ac:chgData name="Janet Briscoe" userId="8c1e6405-6be3-4880-90f9-e63ac43a726b" providerId="ADAL" clId="{C76E7B0A-2266-4DAF-B568-2D1BD7922BFF}" dt="2019-04-29T19:05:31.025" v="696" actId="478"/>
          <ac:spMkLst>
            <pc:docMk/>
            <pc:sldMk cId="3461447214" sldId="270"/>
            <ac:spMk id="9" creationId="{A560A200-5E74-4405-AC24-A70F876A3BD5}"/>
          </ac:spMkLst>
        </pc:spChg>
        <pc:picChg chg="add mod">
          <ac:chgData name="Janet Briscoe" userId="8c1e6405-6be3-4880-90f9-e63ac43a726b" providerId="ADAL" clId="{C76E7B0A-2266-4DAF-B568-2D1BD7922BFF}" dt="2019-04-29T19:05:04.028" v="690" actId="1076"/>
          <ac:picMkLst>
            <pc:docMk/>
            <pc:sldMk cId="3461447214" sldId="270"/>
            <ac:picMk id="7" creationId="{10533B79-5AF3-4336-8031-E30A5C3F0D57}"/>
          </ac:picMkLst>
        </pc:picChg>
        <pc:picChg chg="add del mod">
          <ac:chgData name="Janet Briscoe" userId="8c1e6405-6be3-4880-90f9-e63ac43a726b" providerId="ADAL" clId="{C76E7B0A-2266-4DAF-B568-2D1BD7922BFF}" dt="2019-04-29T19:05:21.277" v="691" actId="478"/>
          <ac:picMkLst>
            <pc:docMk/>
            <pc:sldMk cId="3461447214" sldId="270"/>
            <ac:picMk id="8" creationId="{DB5F8E60-A964-4827-AB2D-48307DB7C588}"/>
          </ac:picMkLst>
        </pc:picChg>
        <pc:picChg chg="add mod">
          <ac:chgData name="Janet Briscoe" userId="8c1e6405-6be3-4880-90f9-e63ac43a726b" providerId="ADAL" clId="{C76E7B0A-2266-4DAF-B568-2D1BD7922BFF}" dt="2019-04-29T19:05:41.935" v="699" actId="14100"/>
          <ac:picMkLst>
            <pc:docMk/>
            <pc:sldMk cId="3461447214" sldId="270"/>
            <ac:picMk id="10" creationId="{B8E4139B-57C9-43BD-9EBE-38C81A08EAC6}"/>
          </ac:picMkLst>
        </pc:picChg>
      </pc:sldChg>
      <pc:sldChg chg="addSp delSp modSp add ord">
        <pc:chgData name="Janet Briscoe" userId="8c1e6405-6be3-4880-90f9-e63ac43a726b" providerId="ADAL" clId="{C76E7B0A-2266-4DAF-B568-2D1BD7922BFF}" dt="2019-04-29T19:10:10.581" v="765"/>
        <pc:sldMkLst>
          <pc:docMk/>
          <pc:sldMk cId="1888737491" sldId="271"/>
        </pc:sldMkLst>
        <pc:spChg chg="mod">
          <ac:chgData name="Janet Briscoe" userId="8c1e6405-6be3-4880-90f9-e63ac43a726b" providerId="ADAL" clId="{C76E7B0A-2266-4DAF-B568-2D1BD7922BFF}" dt="2019-04-29T19:06:52.270" v="733" actId="20577"/>
          <ac:spMkLst>
            <pc:docMk/>
            <pc:sldMk cId="1888737491" sldId="271"/>
            <ac:spMk id="2" creationId="{6062D302-4250-4CE1-934B-36C2E9DA4148}"/>
          </ac:spMkLst>
        </pc:spChg>
        <pc:spChg chg="del mod">
          <ac:chgData name="Janet Briscoe" userId="8c1e6405-6be3-4880-90f9-e63ac43a726b" providerId="ADAL" clId="{C76E7B0A-2266-4DAF-B568-2D1BD7922BFF}" dt="2019-04-29T19:07:43.228" v="739"/>
          <ac:spMkLst>
            <pc:docMk/>
            <pc:sldMk cId="1888737491" sldId="271"/>
            <ac:spMk id="3" creationId="{92B93A68-FB0C-446D-B99E-10FB70242E3C}"/>
          </ac:spMkLst>
        </pc:spChg>
        <pc:spChg chg="mod">
          <ac:chgData name="Janet Briscoe" userId="8c1e6405-6be3-4880-90f9-e63ac43a726b" providerId="ADAL" clId="{C76E7B0A-2266-4DAF-B568-2D1BD7922BFF}" dt="2019-04-29T19:08:05.437" v="746" actId="27636"/>
          <ac:spMkLst>
            <pc:docMk/>
            <pc:sldMk cId="1888737491" sldId="271"/>
            <ac:spMk id="4" creationId="{D3FB64DC-95E7-44D7-A631-32DFDAD5FD2B}"/>
          </ac:spMkLst>
        </pc:spChg>
        <pc:spChg chg="add mod">
          <ac:chgData name="Janet Briscoe" userId="8c1e6405-6be3-4880-90f9-e63ac43a726b" providerId="ADAL" clId="{C76E7B0A-2266-4DAF-B568-2D1BD7922BFF}" dt="2019-04-29T19:07:59.002" v="743" actId="1076"/>
          <ac:spMkLst>
            <pc:docMk/>
            <pc:sldMk cId="1888737491" sldId="271"/>
            <ac:spMk id="5" creationId="{AFD827E6-8AAE-4579-85E1-390B82F401D1}"/>
          </ac:spMkLst>
        </pc:spChg>
        <pc:spChg chg="add mod">
          <ac:chgData name="Janet Briscoe" userId="8c1e6405-6be3-4880-90f9-e63ac43a726b" providerId="ADAL" clId="{C76E7B0A-2266-4DAF-B568-2D1BD7922BFF}" dt="2019-04-29T19:08:55.466" v="754" actId="208"/>
          <ac:spMkLst>
            <pc:docMk/>
            <pc:sldMk cId="1888737491" sldId="271"/>
            <ac:spMk id="8" creationId="{22099A53-BED5-4ECD-BA04-B9EF7B073584}"/>
          </ac:spMkLst>
        </pc:spChg>
        <pc:spChg chg="add mod">
          <ac:chgData name="Janet Briscoe" userId="8c1e6405-6be3-4880-90f9-e63ac43a726b" providerId="ADAL" clId="{C76E7B0A-2266-4DAF-B568-2D1BD7922BFF}" dt="2019-04-29T19:09:10.348" v="756" actId="1076"/>
          <ac:spMkLst>
            <pc:docMk/>
            <pc:sldMk cId="1888737491" sldId="271"/>
            <ac:spMk id="9" creationId="{21916883-C48A-4287-BE85-DB36993CC923}"/>
          </ac:spMkLst>
        </pc:spChg>
        <pc:spChg chg="add mod">
          <ac:chgData name="Janet Briscoe" userId="8c1e6405-6be3-4880-90f9-e63ac43a726b" providerId="ADAL" clId="{C76E7B0A-2266-4DAF-B568-2D1BD7922BFF}" dt="2019-04-29T19:09:57.262" v="764" actId="1076"/>
          <ac:spMkLst>
            <pc:docMk/>
            <pc:sldMk cId="1888737491" sldId="271"/>
            <ac:spMk id="12" creationId="{0D75F639-A934-4D37-91AD-8F346FBB9D27}"/>
          </ac:spMkLst>
        </pc:spChg>
        <pc:picChg chg="add mod">
          <ac:chgData name="Janet Briscoe" userId="8c1e6405-6be3-4880-90f9-e63ac43a726b" providerId="ADAL" clId="{C76E7B0A-2266-4DAF-B568-2D1BD7922BFF}" dt="2019-04-29T19:08:41.543" v="751" actId="14100"/>
          <ac:picMkLst>
            <pc:docMk/>
            <pc:sldMk cId="1888737491" sldId="271"/>
            <ac:picMk id="6" creationId="{1CFEB8A9-0C84-4286-BFC4-33BC0B6DE7AC}"/>
          </ac:picMkLst>
        </pc:picChg>
        <pc:picChg chg="add mod">
          <ac:chgData name="Janet Briscoe" userId="8c1e6405-6be3-4880-90f9-e63ac43a726b" providerId="ADAL" clId="{C76E7B0A-2266-4DAF-B568-2D1BD7922BFF}" dt="2019-04-29T19:08:23.456" v="750" actId="1076"/>
          <ac:picMkLst>
            <pc:docMk/>
            <pc:sldMk cId="1888737491" sldId="271"/>
            <ac:picMk id="7" creationId="{90BAE174-5A48-4235-885E-7A7738693C07}"/>
          </ac:picMkLst>
        </pc:picChg>
        <pc:cxnChg chg="add mod">
          <ac:chgData name="Janet Briscoe" userId="8c1e6405-6be3-4880-90f9-e63ac43a726b" providerId="ADAL" clId="{C76E7B0A-2266-4DAF-B568-2D1BD7922BFF}" dt="2019-04-29T19:09:48.426" v="762" actId="1076"/>
          <ac:cxnSpMkLst>
            <pc:docMk/>
            <pc:sldMk cId="1888737491" sldId="271"/>
            <ac:cxnSpMk id="10" creationId="{3DF43631-5835-44F2-A3DF-86265BD552F7}"/>
          </ac:cxnSpMkLst>
        </pc:cxnChg>
      </pc:sldChg>
      <pc:sldChg chg="addSp delSp modSp add">
        <pc:chgData name="Janet Briscoe" userId="8c1e6405-6be3-4880-90f9-e63ac43a726b" providerId="ADAL" clId="{C76E7B0A-2266-4DAF-B568-2D1BD7922BFF}" dt="2019-04-29T19:21:01.678" v="1164" actId="2085"/>
        <pc:sldMkLst>
          <pc:docMk/>
          <pc:sldMk cId="281214646" sldId="272"/>
        </pc:sldMkLst>
        <pc:spChg chg="mod">
          <ac:chgData name="Janet Briscoe" userId="8c1e6405-6be3-4880-90f9-e63ac43a726b" providerId="ADAL" clId="{C76E7B0A-2266-4DAF-B568-2D1BD7922BFF}" dt="2019-04-29T19:10:20.923" v="785" actId="20577"/>
          <ac:spMkLst>
            <pc:docMk/>
            <pc:sldMk cId="281214646" sldId="272"/>
            <ac:spMk id="2" creationId="{82326AC2-587D-4A17-83F8-D12F581B5DC0}"/>
          </ac:spMkLst>
        </pc:spChg>
        <pc:spChg chg="mod">
          <ac:chgData name="Janet Briscoe" userId="8c1e6405-6be3-4880-90f9-e63ac43a726b" providerId="ADAL" clId="{C76E7B0A-2266-4DAF-B568-2D1BD7922BFF}" dt="2019-04-29T19:16:43.989" v="1117" actId="115"/>
          <ac:spMkLst>
            <pc:docMk/>
            <pc:sldMk cId="281214646" sldId="272"/>
            <ac:spMk id="3" creationId="{022D68FF-8C4A-4DEE-B123-EE17C071DC17}"/>
          </ac:spMkLst>
        </pc:spChg>
        <pc:spChg chg="del">
          <ac:chgData name="Janet Briscoe" userId="8c1e6405-6be3-4880-90f9-e63ac43a726b" providerId="ADAL" clId="{C76E7B0A-2266-4DAF-B568-2D1BD7922BFF}" dt="2019-04-29T19:13:24.506" v="964" actId="931"/>
          <ac:spMkLst>
            <pc:docMk/>
            <pc:sldMk cId="281214646" sldId="272"/>
            <ac:spMk id="4" creationId="{F17A025C-43F5-4EF6-AD94-2080C484ECDF}"/>
          </ac:spMkLst>
        </pc:spChg>
        <pc:spChg chg="add mod">
          <ac:chgData name="Janet Briscoe" userId="8c1e6405-6be3-4880-90f9-e63ac43a726b" providerId="ADAL" clId="{C76E7B0A-2266-4DAF-B568-2D1BD7922BFF}" dt="2019-04-29T19:16:15.647" v="1106" actId="1076"/>
          <ac:spMkLst>
            <pc:docMk/>
            <pc:sldMk cId="281214646" sldId="272"/>
            <ac:spMk id="8" creationId="{24BA3065-ED21-490F-BD57-701F06D4B8BC}"/>
          </ac:spMkLst>
        </pc:spChg>
        <pc:spChg chg="add mod">
          <ac:chgData name="Janet Briscoe" userId="8c1e6405-6be3-4880-90f9-e63ac43a726b" providerId="ADAL" clId="{C76E7B0A-2266-4DAF-B568-2D1BD7922BFF}" dt="2019-04-29T19:21:01.678" v="1164" actId="2085"/>
          <ac:spMkLst>
            <pc:docMk/>
            <pc:sldMk cId="281214646" sldId="272"/>
            <ac:spMk id="9" creationId="{CCE0E11A-DE0C-4A12-BB36-3FC7E8D28034}"/>
          </ac:spMkLst>
        </pc:spChg>
        <pc:picChg chg="add mod">
          <ac:chgData name="Janet Briscoe" userId="8c1e6405-6be3-4880-90f9-e63ac43a726b" providerId="ADAL" clId="{C76E7B0A-2266-4DAF-B568-2D1BD7922BFF}" dt="2019-04-29T19:16:21.498" v="1108" actId="1076"/>
          <ac:picMkLst>
            <pc:docMk/>
            <pc:sldMk cId="281214646" sldId="272"/>
            <ac:picMk id="6" creationId="{39820706-CDA4-4249-B641-1EC6E2069182}"/>
          </ac:picMkLst>
        </pc:picChg>
        <pc:picChg chg="add mod modCrop">
          <ac:chgData name="Janet Briscoe" userId="8c1e6405-6be3-4880-90f9-e63ac43a726b" providerId="ADAL" clId="{C76E7B0A-2266-4DAF-B568-2D1BD7922BFF}" dt="2019-04-29T19:16:13.213" v="1105" actId="1076"/>
          <ac:picMkLst>
            <pc:docMk/>
            <pc:sldMk cId="281214646" sldId="272"/>
            <ac:picMk id="7" creationId="{AADB89AA-6FB2-4E2A-85F1-88ADF975C313}"/>
          </ac:picMkLst>
        </pc:picChg>
      </pc:sldChg>
      <pc:sldChg chg="addSp delSp modSp add mod setBg setClrOvrMap">
        <pc:chgData name="Janet Briscoe" userId="8c1e6405-6be3-4880-90f9-e63ac43a726b" providerId="ADAL" clId="{C76E7B0A-2266-4DAF-B568-2D1BD7922BFF}" dt="2019-04-29T19:22:19.976" v="1173" actId="14100"/>
        <pc:sldMkLst>
          <pc:docMk/>
          <pc:sldMk cId="2725975543" sldId="273"/>
        </pc:sldMkLst>
        <pc:spChg chg="mod">
          <ac:chgData name="Janet Briscoe" userId="8c1e6405-6be3-4880-90f9-e63ac43a726b" providerId="ADAL" clId="{C76E7B0A-2266-4DAF-B568-2D1BD7922BFF}" dt="2019-04-29T19:18:18.076" v="1146" actId="26606"/>
          <ac:spMkLst>
            <pc:docMk/>
            <pc:sldMk cId="2725975543" sldId="273"/>
            <ac:spMk id="2" creationId="{C9861B8B-D72A-4785-80F9-858C97BFA94D}"/>
          </ac:spMkLst>
        </pc:spChg>
        <pc:spChg chg="del">
          <ac:chgData name="Janet Briscoe" userId="8c1e6405-6be3-4880-90f9-e63ac43a726b" providerId="ADAL" clId="{C76E7B0A-2266-4DAF-B568-2D1BD7922BFF}" dt="2019-04-29T19:17:49.694" v="1119"/>
          <ac:spMkLst>
            <pc:docMk/>
            <pc:sldMk cId="2725975543" sldId="273"/>
            <ac:spMk id="3" creationId="{A12947FC-2935-4C62-A147-9337CE910E4B}"/>
          </ac:spMkLst>
        </pc:spChg>
        <pc:spChg chg="add del mod">
          <ac:chgData name="Janet Briscoe" userId="8c1e6405-6be3-4880-90f9-e63ac43a726b" providerId="ADAL" clId="{C76E7B0A-2266-4DAF-B568-2D1BD7922BFF}" dt="2019-04-29T19:18:38.427" v="1151" actId="11529"/>
          <ac:spMkLst>
            <pc:docMk/>
            <pc:sldMk cId="2725975543" sldId="273"/>
            <ac:spMk id="5" creationId="{3EB9AD08-8FB7-4644-BA0D-92DCFD8F5707}"/>
          </ac:spMkLst>
        </pc:spChg>
        <pc:spChg chg="add mod">
          <ac:chgData name="Janet Briscoe" userId="8c1e6405-6be3-4880-90f9-e63ac43a726b" providerId="ADAL" clId="{C76E7B0A-2266-4DAF-B568-2D1BD7922BFF}" dt="2019-04-29T19:22:19.976" v="1173" actId="14100"/>
          <ac:spMkLst>
            <pc:docMk/>
            <pc:sldMk cId="2725975543" sldId="273"/>
            <ac:spMk id="6" creationId="{5879BCD7-E6D1-4D6C-A70C-2DC55424B094}"/>
          </ac:spMkLst>
        </pc:spChg>
        <pc:spChg chg="add mod">
          <ac:chgData name="Janet Briscoe" userId="8c1e6405-6be3-4880-90f9-e63ac43a726b" providerId="ADAL" clId="{C76E7B0A-2266-4DAF-B568-2D1BD7922BFF}" dt="2019-04-29T19:19:15.330" v="1160" actId="1076"/>
          <ac:spMkLst>
            <pc:docMk/>
            <pc:sldMk cId="2725975543" sldId="273"/>
            <ac:spMk id="8" creationId="{3155AEED-533B-42BB-82AB-2C543DE1B5A8}"/>
          </ac:spMkLst>
        </pc:spChg>
        <pc:spChg chg="add del">
          <ac:chgData name="Janet Briscoe" userId="8c1e6405-6be3-4880-90f9-e63ac43a726b" providerId="ADAL" clId="{C76E7B0A-2266-4DAF-B568-2D1BD7922BFF}" dt="2019-04-29T19:19:30.287" v="1161" actId="478"/>
          <ac:spMkLst>
            <pc:docMk/>
            <pc:sldMk cId="2725975543" sldId="273"/>
            <ac:spMk id="9" creationId="{A152C25F-EAFC-475E-B30F-D3AA4828738E}"/>
          </ac:spMkLst>
        </pc:spChg>
        <pc:spChg chg="add">
          <ac:chgData name="Janet Briscoe" userId="8c1e6405-6be3-4880-90f9-e63ac43a726b" providerId="ADAL" clId="{C76E7B0A-2266-4DAF-B568-2D1BD7922BFF}" dt="2019-04-29T19:18:18.076" v="1146" actId="26606"/>
          <ac:spMkLst>
            <pc:docMk/>
            <pc:sldMk cId="2725975543" sldId="273"/>
            <ac:spMk id="12" creationId="{1FDFF85F-F105-40D5-9793-90419158C3BD}"/>
          </ac:spMkLst>
        </pc:spChg>
        <pc:spChg chg="add">
          <ac:chgData name="Janet Briscoe" userId="8c1e6405-6be3-4880-90f9-e63ac43a726b" providerId="ADAL" clId="{C76E7B0A-2266-4DAF-B568-2D1BD7922BFF}" dt="2019-04-29T19:18:18.076" v="1146" actId="26606"/>
          <ac:spMkLst>
            <pc:docMk/>
            <pc:sldMk cId="2725975543" sldId="273"/>
            <ac:spMk id="14" creationId="{35AB47A4-BA8C-4250-88BD-D49C68C5F9E9}"/>
          </ac:spMkLst>
        </pc:spChg>
        <pc:picChg chg="add del mod">
          <ac:chgData name="Janet Briscoe" userId="8c1e6405-6be3-4880-90f9-e63ac43a726b" providerId="ADAL" clId="{C76E7B0A-2266-4DAF-B568-2D1BD7922BFF}" dt="2019-04-29T19:18:18.076" v="1146" actId="26606"/>
          <ac:picMkLst>
            <pc:docMk/>
            <pc:sldMk cId="2725975543" sldId="273"/>
            <ac:picMk id="4" creationId="{AB0186B2-6CD7-4FF5-96AF-60E35E089B57}"/>
          </ac:picMkLst>
        </pc:picChg>
        <pc:picChg chg="add mod">
          <ac:chgData name="Janet Briscoe" userId="8c1e6405-6be3-4880-90f9-e63ac43a726b" providerId="ADAL" clId="{C76E7B0A-2266-4DAF-B568-2D1BD7922BFF}" dt="2019-04-29T19:19:12.534" v="1159" actId="1076"/>
          <ac:picMkLst>
            <pc:docMk/>
            <pc:sldMk cId="2725975543" sldId="273"/>
            <ac:picMk id="7" creationId="{AB0186B2-6CD7-4FF5-96AF-60E35E089B57}"/>
          </ac:picMkLst>
        </pc:picChg>
        <pc:picChg chg="add">
          <ac:chgData name="Janet Briscoe" userId="8c1e6405-6be3-4880-90f9-e63ac43a726b" providerId="ADAL" clId="{C76E7B0A-2266-4DAF-B568-2D1BD7922BFF}" dt="2019-04-29T19:18:18.076" v="1146" actId="26606"/>
          <ac:picMkLst>
            <pc:docMk/>
            <pc:sldMk cId="2725975543" sldId="273"/>
            <ac:picMk id="16" creationId="{66C8958D-EB99-414F-B735-863B67BB14D3}"/>
          </ac:picMkLst>
        </pc:picChg>
        <pc:picChg chg="add">
          <ac:chgData name="Janet Briscoe" userId="8c1e6405-6be3-4880-90f9-e63ac43a726b" providerId="ADAL" clId="{C76E7B0A-2266-4DAF-B568-2D1BD7922BFF}" dt="2019-04-29T19:18:18.076" v="1146" actId="26606"/>
          <ac:picMkLst>
            <pc:docMk/>
            <pc:sldMk cId="2725975543" sldId="273"/>
            <ac:picMk id="18" creationId="{39E5F3CB-7BDD-4E64-B274-CD900F08C6F3}"/>
          </ac:picMkLst>
        </pc:picChg>
      </pc:sldChg>
      <pc:sldChg chg="addSp delSp modSp add modAnim">
        <pc:chgData name="Janet Briscoe" userId="8c1e6405-6be3-4880-90f9-e63ac43a726b" providerId="ADAL" clId="{C76E7B0A-2266-4DAF-B568-2D1BD7922BFF}" dt="2019-04-29T19:28:40.899" v="1247" actId="1076"/>
        <pc:sldMkLst>
          <pc:docMk/>
          <pc:sldMk cId="3141249755" sldId="275"/>
        </pc:sldMkLst>
        <pc:spChg chg="mod">
          <ac:chgData name="Janet Briscoe" userId="8c1e6405-6be3-4880-90f9-e63ac43a726b" providerId="ADAL" clId="{C76E7B0A-2266-4DAF-B568-2D1BD7922BFF}" dt="2019-04-29T19:25:07.951" v="1215" actId="1076"/>
          <ac:spMkLst>
            <pc:docMk/>
            <pc:sldMk cId="3141249755" sldId="275"/>
            <ac:spMk id="2" creationId="{CD6587FB-5EC7-4410-83AF-850AAD14030E}"/>
          </ac:spMkLst>
        </pc:spChg>
        <pc:spChg chg="mod">
          <ac:chgData name="Janet Briscoe" userId="8c1e6405-6be3-4880-90f9-e63ac43a726b" providerId="ADAL" clId="{C76E7B0A-2266-4DAF-B568-2D1BD7922BFF}" dt="2019-04-29T19:24:28.573" v="1211" actId="122"/>
          <ac:spMkLst>
            <pc:docMk/>
            <pc:sldMk cId="3141249755" sldId="275"/>
            <ac:spMk id="3" creationId="{07AD8D77-057C-463C-9F0A-082A3367E7D9}"/>
          </ac:spMkLst>
        </pc:spChg>
        <pc:spChg chg="del mod">
          <ac:chgData name="Janet Briscoe" userId="8c1e6405-6be3-4880-90f9-e63ac43a726b" providerId="ADAL" clId="{C76E7B0A-2266-4DAF-B568-2D1BD7922BFF}" dt="2019-04-29T19:25:03.247" v="1214"/>
          <ac:spMkLst>
            <pc:docMk/>
            <pc:sldMk cId="3141249755" sldId="275"/>
            <ac:spMk id="4" creationId="{BB58B185-F538-47C0-9D4D-772BA2A6A665}"/>
          </ac:spMkLst>
        </pc:spChg>
        <pc:spChg chg="add mod">
          <ac:chgData name="Janet Briscoe" userId="8c1e6405-6be3-4880-90f9-e63ac43a726b" providerId="ADAL" clId="{C76E7B0A-2266-4DAF-B568-2D1BD7922BFF}" dt="2019-04-29T19:24:45.322" v="1213" actId="1076"/>
          <ac:spMkLst>
            <pc:docMk/>
            <pc:sldMk cId="3141249755" sldId="275"/>
            <ac:spMk id="5" creationId="{8F2D9C8C-51B2-4884-BD4A-F6AFAEA1C597}"/>
          </ac:spMkLst>
        </pc:spChg>
        <pc:spChg chg="add mod">
          <ac:chgData name="Janet Briscoe" userId="8c1e6405-6be3-4880-90f9-e63ac43a726b" providerId="ADAL" clId="{C76E7B0A-2266-4DAF-B568-2D1BD7922BFF}" dt="2019-04-29T19:26:19.867" v="1230" actId="1076"/>
          <ac:spMkLst>
            <pc:docMk/>
            <pc:sldMk cId="3141249755" sldId="275"/>
            <ac:spMk id="7" creationId="{C8802460-99EA-4342-B4DA-096745004578}"/>
          </ac:spMkLst>
        </pc:spChg>
        <pc:spChg chg="add mod">
          <ac:chgData name="Janet Briscoe" userId="8c1e6405-6be3-4880-90f9-e63ac43a726b" providerId="ADAL" clId="{C76E7B0A-2266-4DAF-B568-2D1BD7922BFF}" dt="2019-04-29T19:26:16.327" v="1229" actId="1076"/>
          <ac:spMkLst>
            <pc:docMk/>
            <pc:sldMk cId="3141249755" sldId="275"/>
            <ac:spMk id="8" creationId="{DD75E244-7179-46D7-918D-B01589AA4D30}"/>
          </ac:spMkLst>
        </pc:spChg>
        <pc:spChg chg="add mod">
          <ac:chgData name="Janet Briscoe" userId="8c1e6405-6be3-4880-90f9-e63ac43a726b" providerId="ADAL" clId="{C76E7B0A-2266-4DAF-B568-2D1BD7922BFF}" dt="2019-04-29T19:27:33.078" v="1238" actId="1076"/>
          <ac:spMkLst>
            <pc:docMk/>
            <pc:sldMk cId="3141249755" sldId="275"/>
            <ac:spMk id="9" creationId="{B820FC62-25CA-42D4-A67C-CCF05DC9D618}"/>
          </ac:spMkLst>
        </pc:spChg>
        <pc:spChg chg="add mod">
          <ac:chgData name="Janet Briscoe" userId="8c1e6405-6be3-4880-90f9-e63ac43a726b" providerId="ADAL" clId="{C76E7B0A-2266-4DAF-B568-2D1BD7922BFF}" dt="2019-04-29T19:27:55.571" v="1241" actId="208"/>
          <ac:spMkLst>
            <pc:docMk/>
            <pc:sldMk cId="3141249755" sldId="275"/>
            <ac:spMk id="10" creationId="{E994AA17-36D8-46AF-9B39-33F3E639CB16}"/>
          </ac:spMkLst>
        </pc:spChg>
        <pc:spChg chg="add mod">
          <ac:chgData name="Janet Briscoe" userId="8c1e6405-6be3-4880-90f9-e63ac43a726b" providerId="ADAL" clId="{C76E7B0A-2266-4DAF-B568-2D1BD7922BFF}" dt="2019-04-29T19:28:12.046" v="1243" actId="1076"/>
          <ac:spMkLst>
            <pc:docMk/>
            <pc:sldMk cId="3141249755" sldId="275"/>
            <ac:spMk id="11" creationId="{1E49E906-F59D-4E6F-9B6C-1F7134604E4D}"/>
          </ac:spMkLst>
        </pc:spChg>
        <pc:spChg chg="add mod">
          <ac:chgData name="Janet Briscoe" userId="8c1e6405-6be3-4880-90f9-e63ac43a726b" providerId="ADAL" clId="{C76E7B0A-2266-4DAF-B568-2D1BD7922BFF}" dt="2019-04-29T19:28:40.899" v="1247" actId="1076"/>
          <ac:spMkLst>
            <pc:docMk/>
            <pc:sldMk cId="3141249755" sldId="275"/>
            <ac:spMk id="12" creationId="{70AA3780-5E61-4ABB-9030-75EF160C4CBF}"/>
          </ac:spMkLst>
        </pc:spChg>
        <pc:picChg chg="add mod">
          <ac:chgData name="Janet Briscoe" userId="8c1e6405-6be3-4880-90f9-e63ac43a726b" providerId="ADAL" clId="{C76E7B0A-2266-4DAF-B568-2D1BD7922BFF}" dt="2019-04-29T19:26:12.643" v="1228" actId="1076"/>
          <ac:picMkLst>
            <pc:docMk/>
            <pc:sldMk cId="3141249755" sldId="275"/>
            <ac:picMk id="6" creationId="{8AE0DFF9-A1FF-4BD1-9C59-54881099E98E}"/>
          </ac:picMkLst>
        </pc:picChg>
      </pc:sldChg>
      <pc:sldChg chg="addSp delSp modSp add mod setBg">
        <pc:chgData name="Janet Briscoe" userId="8c1e6405-6be3-4880-90f9-e63ac43a726b" providerId="ADAL" clId="{C76E7B0A-2266-4DAF-B568-2D1BD7922BFF}" dt="2019-04-29T19:46:44.090" v="1658" actId="1076"/>
        <pc:sldMkLst>
          <pc:docMk/>
          <pc:sldMk cId="1943645662" sldId="276"/>
        </pc:sldMkLst>
        <pc:spChg chg="mod">
          <ac:chgData name="Janet Briscoe" userId="8c1e6405-6be3-4880-90f9-e63ac43a726b" providerId="ADAL" clId="{C76E7B0A-2266-4DAF-B568-2D1BD7922BFF}" dt="2019-04-29T19:31:27.811" v="1277" actId="1076"/>
          <ac:spMkLst>
            <pc:docMk/>
            <pc:sldMk cId="1943645662" sldId="276"/>
            <ac:spMk id="2" creationId="{B8C19644-F46B-46EC-90A3-F70177CF56BC}"/>
          </ac:spMkLst>
        </pc:spChg>
        <pc:spChg chg="del">
          <ac:chgData name="Janet Briscoe" userId="8c1e6405-6be3-4880-90f9-e63ac43a726b" providerId="ADAL" clId="{C76E7B0A-2266-4DAF-B568-2D1BD7922BFF}" dt="2019-04-29T19:30:26.393" v="1267"/>
          <ac:spMkLst>
            <pc:docMk/>
            <pc:sldMk cId="1943645662" sldId="276"/>
            <ac:spMk id="3" creationId="{7C3FF6EB-D7B8-4565-9786-24A4D2206DF7}"/>
          </ac:spMkLst>
        </pc:spChg>
        <pc:spChg chg="add del mod">
          <ac:chgData name="Janet Briscoe" userId="8c1e6405-6be3-4880-90f9-e63ac43a726b" providerId="ADAL" clId="{C76E7B0A-2266-4DAF-B568-2D1BD7922BFF}" dt="2019-04-29T19:30:39.503" v="1272" actId="478"/>
          <ac:spMkLst>
            <pc:docMk/>
            <pc:sldMk cId="1943645662" sldId="276"/>
            <ac:spMk id="5" creationId="{44EA37DA-75EE-42D2-B5AC-4F38CA980C27}"/>
          </ac:spMkLst>
        </pc:spChg>
        <pc:spChg chg="add mod">
          <ac:chgData name="Janet Briscoe" userId="8c1e6405-6be3-4880-90f9-e63ac43a726b" providerId="ADAL" clId="{C76E7B0A-2266-4DAF-B568-2D1BD7922BFF}" dt="2019-04-29T19:32:13.125" v="1287" actId="692"/>
          <ac:spMkLst>
            <pc:docMk/>
            <pc:sldMk cId="1943645662" sldId="276"/>
            <ac:spMk id="6" creationId="{E4AE7C9E-E1C4-4A71-A997-EDA20240F5C2}"/>
          </ac:spMkLst>
        </pc:spChg>
        <pc:spChg chg="add mod">
          <ac:chgData name="Janet Briscoe" userId="8c1e6405-6be3-4880-90f9-e63ac43a726b" providerId="ADAL" clId="{C76E7B0A-2266-4DAF-B568-2D1BD7922BFF}" dt="2019-04-29T19:46:39.972" v="1657" actId="255"/>
          <ac:spMkLst>
            <pc:docMk/>
            <pc:sldMk cId="1943645662" sldId="276"/>
            <ac:spMk id="9" creationId="{CAA70AD4-59F6-4B4A-8591-4F167646EF34}"/>
          </ac:spMkLst>
        </pc:spChg>
        <pc:spChg chg="add">
          <ac:chgData name="Janet Briscoe" userId="8c1e6405-6be3-4880-90f9-e63ac43a726b" providerId="ADAL" clId="{C76E7B0A-2266-4DAF-B568-2D1BD7922BFF}" dt="2019-04-29T19:30:32.160" v="1269" actId="26606"/>
          <ac:spMkLst>
            <pc:docMk/>
            <pc:sldMk cId="1943645662" sldId="276"/>
            <ac:spMk id="12" creationId="{8D25211A-4CA0-4B53-82BB-1EE7C7F3C725}"/>
          </ac:spMkLst>
        </pc:spChg>
        <pc:picChg chg="add del mod">
          <ac:chgData name="Janet Briscoe" userId="8c1e6405-6be3-4880-90f9-e63ac43a726b" providerId="ADAL" clId="{C76E7B0A-2266-4DAF-B568-2D1BD7922BFF}" dt="2019-04-29T19:30:35.205" v="1271" actId="478"/>
          <ac:picMkLst>
            <pc:docMk/>
            <pc:sldMk cId="1943645662" sldId="276"/>
            <ac:picMk id="4" creationId="{87C7D1C7-A7B7-4058-9598-27E04D78DEA9}"/>
          </ac:picMkLst>
        </pc:picChg>
        <pc:picChg chg="add del mod">
          <ac:chgData name="Janet Briscoe" userId="8c1e6405-6be3-4880-90f9-e63ac43a726b" providerId="ADAL" clId="{C76E7B0A-2266-4DAF-B568-2D1BD7922BFF}" dt="2019-04-29T19:31:19.743" v="1274" actId="478"/>
          <ac:picMkLst>
            <pc:docMk/>
            <pc:sldMk cId="1943645662" sldId="276"/>
            <ac:picMk id="7" creationId="{87C7D1C7-A7B7-4058-9598-27E04D78DEA9}"/>
          </ac:picMkLst>
        </pc:picChg>
        <pc:picChg chg="add mod">
          <ac:chgData name="Janet Briscoe" userId="8c1e6405-6be3-4880-90f9-e63ac43a726b" providerId="ADAL" clId="{C76E7B0A-2266-4DAF-B568-2D1BD7922BFF}" dt="2019-04-29T19:34:48.048" v="1435" actId="1076"/>
          <ac:picMkLst>
            <pc:docMk/>
            <pc:sldMk cId="1943645662" sldId="276"/>
            <ac:picMk id="8" creationId="{5E169F72-4CED-43D4-B9A1-707C681FD554}"/>
          </ac:picMkLst>
        </pc:picChg>
        <pc:picChg chg="add mod">
          <ac:chgData name="Janet Briscoe" userId="8c1e6405-6be3-4880-90f9-e63ac43a726b" providerId="ADAL" clId="{C76E7B0A-2266-4DAF-B568-2D1BD7922BFF}" dt="2019-04-29T19:46:44.090" v="1658" actId="1076"/>
          <ac:picMkLst>
            <pc:docMk/>
            <pc:sldMk cId="1943645662" sldId="276"/>
            <ac:picMk id="11" creationId="{108FBE3F-70F6-4A17-A055-A354878842C1}"/>
          </ac:picMkLst>
        </pc:picChg>
      </pc:sldChg>
      <pc:sldChg chg="addSp modSp add mod setBg">
        <pc:chgData name="Janet Briscoe" userId="8c1e6405-6be3-4880-90f9-e63ac43a726b" providerId="ADAL" clId="{C76E7B0A-2266-4DAF-B568-2D1BD7922BFF}" dt="2019-04-29T19:57:03.975" v="2796" actId="1076"/>
        <pc:sldMkLst>
          <pc:docMk/>
          <pc:sldMk cId="1331063171" sldId="277"/>
        </pc:sldMkLst>
        <pc:spChg chg="mod">
          <ac:chgData name="Janet Briscoe" userId="8c1e6405-6be3-4880-90f9-e63ac43a726b" providerId="ADAL" clId="{C76E7B0A-2266-4DAF-B568-2D1BD7922BFF}" dt="2019-04-29T19:57:03.198" v="2795" actId="1076"/>
          <ac:spMkLst>
            <pc:docMk/>
            <pc:sldMk cId="1331063171" sldId="277"/>
            <ac:spMk id="2" creationId="{D9DB37DE-F8D9-4D77-AB97-D1FC171EE104}"/>
          </ac:spMkLst>
        </pc:spChg>
        <pc:spChg chg="mod">
          <ac:chgData name="Janet Briscoe" userId="8c1e6405-6be3-4880-90f9-e63ac43a726b" providerId="ADAL" clId="{C76E7B0A-2266-4DAF-B568-2D1BD7922BFF}" dt="2019-04-29T19:56:50.228" v="2793" actId="255"/>
          <ac:spMkLst>
            <pc:docMk/>
            <pc:sldMk cId="1331063171" sldId="277"/>
            <ac:spMk id="3" creationId="{3313E1C3-2713-49A6-8110-883B0F6F76A0}"/>
          </ac:spMkLst>
        </pc:spChg>
        <pc:picChg chg="add mod">
          <ac:chgData name="Janet Briscoe" userId="8c1e6405-6be3-4880-90f9-e63ac43a726b" providerId="ADAL" clId="{C76E7B0A-2266-4DAF-B568-2D1BD7922BFF}" dt="2019-04-29T19:57:03.975" v="2796" actId="1076"/>
          <ac:picMkLst>
            <pc:docMk/>
            <pc:sldMk cId="1331063171" sldId="277"/>
            <ac:picMk id="4" creationId="{463E252B-4404-425D-967F-496172B6D441}"/>
          </ac:picMkLst>
        </pc:picChg>
      </pc:sldChg>
      <pc:sldChg chg="addSp modSp add">
        <pc:chgData name="Janet Briscoe" userId="8c1e6405-6be3-4880-90f9-e63ac43a726b" providerId="ADAL" clId="{C76E7B0A-2266-4DAF-B568-2D1BD7922BFF}" dt="2019-04-29T19:58:37.699" v="2836" actId="1076"/>
        <pc:sldMkLst>
          <pc:docMk/>
          <pc:sldMk cId="161181869" sldId="278"/>
        </pc:sldMkLst>
        <pc:spChg chg="mod">
          <ac:chgData name="Janet Briscoe" userId="8c1e6405-6be3-4880-90f9-e63ac43a726b" providerId="ADAL" clId="{C76E7B0A-2266-4DAF-B568-2D1BD7922BFF}" dt="2019-04-29T19:57:57.510" v="2828" actId="1076"/>
          <ac:spMkLst>
            <pc:docMk/>
            <pc:sldMk cId="161181869" sldId="278"/>
            <ac:spMk id="2" creationId="{DA2F0DA3-5142-41B9-9C51-F1F6442D7375}"/>
          </ac:spMkLst>
        </pc:spChg>
        <pc:spChg chg="mod">
          <ac:chgData name="Janet Briscoe" userId="8c1e6405-6be3-4880-90f9-e63ac43a726b" providerId="ADAL" clId="{C76E7B0A-2266-4DAF-B568-2D1BD7922BFF}" dt="2019-04-29T19:58:33.177" v="2835" actId="27636"/>
          <ac:spMkLst>
            <pc:docMk/>
            <pc:sldMk cId="161181869" sldId="278"/>
            <ac:spMk id="3" creationId="{E328E84B-B0D9-473D-BE5D-6D08D49CCA94}"/>
          </ac:spMkLst>
        </pc:spChg>
        <pc:picChg chg="add mod">
          <ac:chgData name="Janet Briscoe" userId="8c1e6405-6be3-4880-90f9-e63ac43a726b" providerId="ADAL" clId="{C76E7B0A-2266-4DAF-B568-2D1BD7922BFF}" dt="2019-04-29T19:58:37.699" v="2836" actId="1076"/>
          <ac:picMkLst>
            <pc:docMk/>
            <pc:sldMk cId="161181869" sldId="278"/>
            <ac:picMk id="4" creationId="{47EB06F3-9615-49CB-B0BD-F8B4D70301BA}"/>
          </ac:picMkLst>
        </pc:picChg>
      </pc:sldChg>
      <pc:sldChg chg="addSp modSp add mod setBg">
        <pc:chgData name="Janet Briscoe" userId="8c1e6405-6be3-4880-90f9-e63ac43a726b" providerId="ADAL" clId="{C76E7B0A-2266-4DAF-B568-2D1BD7922BFF}" dt="2019-04-29T19:59:37.555" v="2870" actId="26606"/>
        <pc:sldMkLst>
          <pc:docMk/>
          <pc:sldMk cId="1601111843" sldId="279"/>
        </pc:sldMkLst>
        <pc:spChg chg="mod">
          <ac:chgData name="Janet Briscoe" userId="8c1e6405-6be3-4880-90f9-e63ac43a726b" providerId="ADAL" clId="{C76E7B0A-2266-4DAF-B568-2D1BD7922BFF}" dt="2019-04-29T19:59:37.555" v="2870" actId="26606"/>
          <ac:spMkLst>
            <pc:docMk/>
            <pc:sldMk cId="1601111843" sldId="279"/>
            <ac:spMk id="2" creationId="{DBCF7E9C-27EC-4FAD-9BA9-35BA42798FC7}"/>
          </ac:spMkLst>
        </pc:spChg>
        <pc:spChg chg="mod">
          <ac:chgData name="Janet Briscoe" userId="8c1e6405-6be3-4880-90f9-e63ac43a726b" providerId="ADAL" clId="{C76E7B0A-2266-4DAF-B568-2D1BD7922BFF}" dt="2019-04-29T19:59:37.555" v="2870" actId="26606"/>
          <ac:spMkLst>
            <pc:docMk/>
            <pc:sldMk cId="1601111843" sldId="279"/>
            <ac:spMk id="3" creationId="{4FB9800D-6584-4447-BFE3-08832228349B}"/>
          </ac:spMkLst>
        </pc:spChg>
        <pc:picChg chg="add mod">
          <ac:chgData name="Janet Briscoe" userId="8c1e6405-6be3-4880-90f9-e63ac43a726b" providerId="ADAL" clId="{C76E7B0A-2266-4DAF-B568-2D1BD7922BFF}" dt="2019-04-29T19:59:37.555" v="2870" actId="26606"/>
          <ac:picMkLst>
            <pc:docMk/>
            <pc:sldMk cId="1601111843" sldId="279"/>
            <ac:picMk id="4" creationId="{CBA2795B-CD9E-4FCD-A171-CCB8F4C70D50}"/>
          </ac:picMkLst>
        </pc:picChg>
      </pc:sldChg>
      <pc:sldChg chg="addSp modSp add">
        <pc:chgData name="Janet Briscoe" userId="8c1e6405-6be3-4880-90f9-e63ac43a726b" providerId="ADAL" clId="{C76E7B0A-2266-4DAF-B568-2D1BD7922BFF}" dt="2019-04-29T20:05:31.670" v="3083" actId="1076"/>
        <pc:sldMkLst>
          <pc:docMk/>
          <pc:sldMk cId="2890698636" sldId="280"/>
        </pc:sldMkLst>
        <pc:spChg chg="mod">
          <ac:chgData name="Janet Briscoe" userId="8c1e6405-6be3-4880-90f9-e63ac43a726b" providerId="ADAL" clId="{C76E7B0A-2266-4DAF-B568-2D1BD7922BFF}" dt="2019-04-29T20:00:59.691" v="2887" actId="1076"/>
          <ac:spMkLst>
            <pc:docMk/>
            <pc:sldMk cId="2890698636" sldId="280"/>
            <ac:spMk id="2" creationId="{C12B40C4-F1C5-42D0-A6B3-1B50E46CDD4F}"/>
          </ac:spMkLst>
        </pc:spChg>
        <pc:spChg chg="mod">
          <ac:chgData name="Janet Briscoe" userId="8c1e6405-6be3-4880-90f9-e63ac43a726b" providerId="ADAL" clId="{C76E7B0A-2266-4DAF-B568-2D1BD7922BFF}" dt="2019-04-29T20:05:25.914" v="3081" actId="255"/>
          <ac:spMkLst>
            <pc:docMk/>
            <pc:sldMk cId="2890698636" sldId="280"/>
            <ac:spMk id="3" creationId="{242FF88E-B456-42A5-BC53-F22D92FC1B73}"/>
          </ac:spMkLst>
        </pc:spChg>
        <pc:picChg chg="add mod">
          <ac:chgData name="Janet Briscoe" userId="8c1e6405-6be3-4880-90f9-e63ac43a726b" providerId="ADAL" clId="{C76E7B0A-2266-4DAF-B568-2D1BD7922BFF}" dt="2019-04-29T20:01:05.844" v="2891" actId="1076"/>
          <ac:picMkLst>
            <pc:docMk/>
            <pc:sldMk cId="2890698636" sldId="280"/>
            <ac:picMk id="4" creationId="{EBAB2CA9-73DE-41A3-9EA5-BC1F49554E24}"/>
          </ac:picMkLst>
        </pc:picChg>
        <pc:picChg chg="add mod">
          <ac:chgData name="Janet Briscoe" userId="8c1e6405-6be3-4880-90f9-e63ac43a726b" providerId="ADAL" clId="{C76E7B0A-2266-4DAF-B568-2D1BD7922BFF}" dt="2019-04-29T20:05:31.670" v="3083" actId="1076"/>
          <ac:picMkLst>
            <pc:docMk/>
            <pc:sldMk cId="2890698636" sldId="280"/>
            <ac:picMk id="5" creationId="{70A28D6E-3887-4946-B9FD-4D5D06B8E1F3}"/>
          </ac:picMkLst>
        </pc:picChg>
        <pc:picChg chg="add mod">
          <ac:chgData name="Janet Briscoe" userId="8c1e6405-6be3-4880-90f9-e63ac43a726b" providerId="ADAL" clId="{C76E7B0A-2266-4DAF-B568-2D1BD7922BFF}" dt="2019-04-29T20:05:29.039" v="3082" actId="1076"/>
          <ac:picMkLst>
            <pc:docMk/>
            <pc:sldMk cId="2890698636" sldId="280"/>
            <ac:picMk id="6" creationId="{B9AB11F9-E7E3-421D-8F26-27F63FEB0BCD}"/>
          </ac:picMkLst>
        </pc:picChg>
      </pc:sldChg>
      <pc:sldChg chg="addSp delSp modSp add">
        <pc:chgData name="Janet Briscoe" userId="8c1e6405-6be3-4880-90f9-e63ac43a726b" providerId="ADAL" clId="{C76E7B0A-2266-4DAF-B568-2D1BD7922BFF}" dt="2019-05-21T17:49:08.887" v="3647" actId="313"/>
        <pc:sldMkLst>
          <pc:docMk/>
          <pc:sldMk cId="933563280" sldId="281"/>
        </pc:sldMkLst>
        <pc:spChg chg="mod">
          <ac:chgData name="Janet Briscoe" userId="8c1e6405-6be3-4880-90f9-e63ac43a726b" providerId="ADAL" clId="{C76E7B0A-2266-4DAF-B568-2D1BD7922BFF}" dt="2019-04-29T20:05:40.065" v="3084" actId="1076"/>
          <ac:spMkLst>
            <pc:docMk/>
            <pc:sldMk cId="933563280" sldId="281"/>
            <ac:spMk id="2" creationId="{142B1337-5638-4650-84AB-433CE313BFFD}"/>
          </ac:spMkLst>
        </pc:spChg>
        <pc:spChg chg="mod">
          <ac:chgData name="Janet Briscoe" userId="8c1e6405-6be3-4880-90f9-e63ac43a726b" providerId="ADAL" clId="{C76E7B0A-2266-4DAF-B568-2D1BD7922BFF}" dt="2019-05-21T17:49:08.887" v="3647" actId="313"/>
          <ac:spMkLst>
            <pc:docMk/>
            <pc:sldMk cId="933563280" sldId="281"/>
            <ac:spMk id="3" creationId="{0ED5C424-1772-4DA9-9202-93FF4C34778C}"/>
          </ac:spMkLst>
        </pc:spChg>
        <pc:spChg chg="del">
          <ac:chgData name="Janet Briscoe" userId="8c1e6405-6be3-4880-90f9-e63ac43a726b" providerId="ADAL" clId="{C76E7B0A-2266-4DAF-B568-2D1BD7922BFF}" dt="2019-04-29T20:03:44.184" v="3049"/>
          <ac:spMkLst>
            <pc:docMk/>
            <pc:sldMk cId="933563280" sldId="281"/>
            <ac:spMk id="4" creationId="{C649B62D-CDC7-4534-A558-E473C1AECAB8}"/>
          </ac:spMkLst>
        </pc:spChg>
        <pc:spChg chg="add mod">
          <ac:chgData name="Janet Briscoe" userId="8c1e6405-6be3-4880-90f9-e63ac43a726b" providerId="ADAL" clId="{C76E7B0A-2266-4DAF-B568-2D1BD7922BFF}" dt="2019-04-29T20:05:58.451" v="3088" actId="2085"/>
          <ac:spMkLst>
            <pc:docMk/>
            <pc:sldMk cId="933563280" sldId="281"/>
            <ac:spMk id="7" creationId="{9DF76A8C-7DD1-4216-8A99-E05356398F82}"/>
          </ac:spMkLst>
        </pc:spChg>
        <pc:picChg chg="add mod">
          <ac:chgData name="Janet Briscoe" userId="8c1e6405-6be3-4880-90f9-e63ac43a726b" providerId="ADAL" clId="{C76E7B0A-2266-4DAF-B568-2D1BD7922BFF}" dt="2019-04-29T20:05:40.552" v="3085" actId="1076"/>
          <ac:picMkLst>
            <pc:docMk/>
            <pc:sldMk cId="933563280" sldId="281"/>
            <ac:picMk id="5" creationId="{D58D0FEB-E16B-4B2C-A16B-EAB83245B994}"/>
          </ac:picMkLst>
        </pc:picChg>
        <pc:picChg chg="add mod">
          <ac:chgData name="Janet Briscoe" userId="8c1e6405-6be3-4880-90f9-e63ac43a726b" providerId="ADAL" clId="{C76E7B0A-2266-4DAF-B568-2D1BD7922BFF}" dt="2019-05-21T17:48:52.754" v="3646" actId="1076"/>
          <ac:picMkLst>
            <pc:docMk/>
            <pc:sldMk cId="933563280" sldId="281"/>
            <ac:picMk id="6" creationId="{C718EFF6-B0E1-41ED-913F-68CC8265FE3C}"/>
          </ac:picMkLst>
        </pc:picChg>
      </pc:sldChg>
      <pc:sldChg chg="addSp delSp modSp add">
        <pc:chgData name="Janet Briscoe" userId="8c1e6405-6be3-4880-90f9-e63ac43a726b" providerId="ADAL" clId="{C76E7B0A-2266-4DAF-B568-2D1BD7922BFF}" dt="2019-05-21T17:52:54.609" v="3682" actId="20577"/>
        <pc:sldMkLst>
          <pc:docMk/>
          <pc:sldMk cId="3545703025" sldId="282"/>
        </pc:sldMkLst>
        <pc:spChg chg="mod">
          <ac:chgData name="Janet Briscoe" userId="8c1e6405-6be3-4880-90f9-e63ac43a726b" providerId="ADAL" clId="{C76E7B0A-2266-4DAF-B568-2D1BD7922BFF}" dt="2019-04-29T20:09:22.703" v="3341" actId="14100"/>
          <ac:spMkLst>
            <pc:docMk/>
            <pc:sldMk cId="3545703025" sldId="282"/>
            <ac:spMk id="2" creationId="{90403653-6601-464E-B42F-13A15ECE735F}"/>
          </ac:spMkLst>
        </pc:spChg>
        <pc:spChg chg="add del mod">
          <ac:chgData name="Janet Briscoe" userId="8c1e6405-6be3-4880-90f9-e63ac43a726b" providerId="ADAL" clId="{C76E7B0A-2266-4DAF-B568-2D1BD7922BFF}" dt="2019-05-21T17:52:54.609" v="3682" actId="20577"/>
          <ac:spMkLst>
            <pc:docMk/>
            <pc:sldMk cId="3545703025" sldId="282"/>
            <ac:spMk id="3" creationId="{FE91FD37-F38B-43CD-B1E3-79F439FD13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88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6CE5-B795-4981-A27C-707CB204D21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8DA9-6051-4D66-AB90-FC5577D13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.briscoe@fcva.u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8C32-4DD3-4339-917E-B94CF454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5" y="1803405"/>
            <a:ext cx="11308466" cy="1825096"/>
          </a:xfrm>
        </p:spPr>
        <p:txBody>
          <a:bodyPr/>
          <a:lstStyle/>
          <a:p>
            <a:r>
              <a:rPr lang="en-US" dirty="0" err="1"/>
              <a:t>VaCMS</a:t>
            </a:r>
            <a:r>
              <a:rPr lang="en-US" dirty="0"/>
              <a:t>-Let’s Figure This Out!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52723-73E1-4D2B-B3C4-0EB72B746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Spring 2019 Conference</a:t>
            </a:r>
          </a:p>
        </p:txBody>
      </p:sp>
    </p:spTree>
    <p:extLst>
      <p:ext uri="{BB962C8B-B14F-4D97-AF65-F5344CB8AC3E}">
        <p14:creationId xmlns:p14="http://schemas.microsoft.com/office/powerpoint/2010/main" val="6023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909F-79CF-4711-8797-29524656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applications</a:t>
            </a:r>
          </a:p>
        </p:txBody>
      </p:sp>
      <p:pic>
        <p:nvPicPr>
          <p:cNvPr id="4" name="Picture 2" descr="C:\Users\zvg85973\AppData\Local\Microsoft\Windows\Temporary Internet Files\Content.IE5\DJHADBVE\check-mark-guy[1].jpg">
            <a:extLst>
              <a:ext uri="{FF2B5EF4-FFF2-40B4-BE49-F238E27FC236}">
                <a16:creationId xmlns:a16="http://schemas.microsoft.com/office/drawing/2014/main" id="{0058E745-13CA-414A-A2D7-852353DB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173" y="2272748"/>
            <a:ext cx="3960454" cy="3639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1CDE-297E-4181-8A7C-B936EDC5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Every locality uses preferred method to entering new paper applications </a:t>
            </a:r>
          </a:p>
          <a:p>
            <a:pPr marL="0" indent="0" algn="ctr">
              <a:buNone/>
            </a:pPr>
            <a:r>
              <a:rPr lang="en-US" b="1" dirty="0"/>
              <a:t>RDE vs. Application Screening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Regardless of method, it comes down to two things: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File Clearance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Case Association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7C6B-D9E5-4D4F-9C8A-88799BB3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79" y="311002"/>
            <a:ext cx="8610600" cy="12954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09277-DDCD-4311-874F-03258016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83" y="1386740"/>
            <a:ext cx="5079991" cy="379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Locality Inbox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7A8D2-D7DF-4305-83D1-BA4C646E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4" y="1819902"/>
            <a:ext cx="4875615" cy="50380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Search for any applications received via the inbox…….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FF00"/>
                </a:solidFill>
              </a:rPr>
              <a:t>But don’t forget to check the review and change box as well in case application was converted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sure to clear Processing Unit to </a:t>
            </a:r>
            <a:r>
              <a:rPr lang="en-US" b="1" u="sng" dirty="0"/>
              <a:t>ALL </a:t>
            </a:r>
            <a:r>
              <a:rPr lang="en-US" dirty="0"/>
              <a:t>and locality to </a:t>
            </a:r>
            <a:r>
              <a:rPr lang="en-US" b="1" u="sng" dirty="0"/>
              <a:t>blank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FF00"/>
                </a:solidFill>
              </a:rPr>
              <a:t>If you don’t then not searching for any applications that could be with CPU or other localities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easiest way to search is T# or SSN (of any person on case on the application)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FF00"/>
                </a:solidFill>
              </a:rPr>
              <a:t>Dates by themselves are not always accurate or as reliable as the other 2 methods.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8E22144-4F1C-45EF-88E3-FCA1D1A4FA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89270" y="1347783"/>
            <a:ext cx="6504802" cy="4921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24823D-1305-4A38-9AB1-EF84D85F12A1}"/>
              </a:ext>
            </a:extLst>
          </p:cNvPr>
          <p:cNvSpPr txBox="1"/>
          <p:nvPr/>
        </p:nvSpPr>
        <p:spPr>
          <a:xfrm>
            <a:off x="5916419" y="5471260"/>
            <a:ext cx="591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application is assigned to XXX900 , but in your locality- then application at 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313EBA-9291-4A10-BA58-8610804FA572}"/>
              </a:ext>
            </a:extLst>
          </p:cNvPr>
          <p:cNvSpPr/>
          <p:nvPr/>
        </p:nvSpPr>
        <p:spPr>
          <a:xfrm>
            <a:off x="7955280" y="3093542"/>
            <a:ext cx="2053494" cy="37937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6D6DD-2C2E-432E-B033-80BA513EC167}"/>
              </a:ext>
            </a:extLst>
          </p:cNvPr>
          <p:cNvSpPr/>
          <p:nvPr/>
        </p:nvSpPr>
        <p:spPr>
          <a:xfrm>
            <a:off x="5589270" y="3429000"/>
            <a:ext cx="2154769" cy="379370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E784-E1FF-44EB-BA3B-70CDB5C3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5" y="271182"/>
            <a:ext cx="8610600" cy="12954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8DC9B-A6A0-4B84-896B-6BDD6FE9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839" y="1566582"/>
            <a:ext cx="5079991" cy="3765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Locality Inbox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8D473-DEEA-4F6A-829E-A66E3749D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630" y="2057400"/>
            <a:ext cx="4617720" cy="458343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Taking Applications out of the Inbox – TIPS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dirty="0"/>
              <a:t>Can not associate a T# to a case with an outstanding T# even if really old.  </a:t>
            </a:r>
          </a:p>
          <a:p>
            <a:pPr marL="1199876" lvl="2" indent="-285750"/>
            <a:r>
              <a:rPr lang="en-US" dirty="0"/>
              <a:t>Must deny that old T# if possible(check with Supervisor) before can associate the new application to correct case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dirty="0"/>
              <a:t>If pending application for client is still open or status is in redetermination or change mode, then new application must be worked by add a program…..possibly have to deny the T#. 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16A8EC8-7AE1-4935-92B3-C8E1B713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30" y="1705761"/>
            <a:ext cx="5971865" cy="4935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1DFC0-738B-4FDA-B014-ED0B97F1A263}"/>
              </a:ext>
            </a:extLst>
          </p:cNvPr>
          <p:cNvSpPr/>
          <p:nvPr/>
        </p:nvSpPr>
        <p:spPr>
          <a:xfrm>
            <a:off x="6629400" y="5291418"/>
            <a:ext cx="77724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C3F4A-4E46-42A6-9476-8D668A79253A}"/>
              </a:ext>
            </a:extLst>
          </p:cNvPr>
          <p:cNvSpPr/>
          <p:nvPr/>
        </p:nvSpPr>
        <p:spPr>
          <a:xfrm>
            <a:off x="8458200" y="5291418"/>
            <a:ext cx="857250" cy="12954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F7297-3272-4AD8-AC0F-DAB70876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3218-5FB1-4401-A535-C4F2AFA0E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4343400" cy="38541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1400" dirty="0"/>
              <a:t>File Clearance</a:t>
            </a:r>
          </a:p>
          <a:p>
            <a:r>
              <a:rPr lang="en-US" sz="1400" dirty="0"/>
              <a:t>Let’s look at the Process...</a:t>
            </a:r>
          </a:p>
          <a:p>
            <a:pPr marL="171450"/>
            <a:r>
              <a:rPr lang="en-US" sz="1400" dirty="0"/>
              <a:t>Possible matches will come up on this screen.  Please select the following appropriate person:</a:t>
            </a:r>
          </a:p>
          <a:p>
            <a:pPr marL="628650" lvl="1"/>
            <a:r>
              <a:rPr lang="en-US" sz="1400" dirty="0"/>
              <a:t>Select </a:t>
            </a:r>
            <a:r>
              <a:rPr lang="en-US" sz="1400" dirty="0" err="1"/>
              <a:t>VaCMS</a:t>
            </a:r>
            <a:r>
              <a:rPr lang="en-US" sz="1400" dirty="0"/>
              <a:t> match radial dial first</a:t>
            </a:r>
          </a:p>
          <a:p>
            <a:pPr marL="0" indent="-5715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If different  client numbers appear, then look up in Spider to confirm which ID you want before moving forward</a:t>
            </a:r>
          </a:p>
          <a:p>
            <a:pPr marL="0" indent="-5715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628650" lvl="1"/>
            <a:r>
              <a:rPr lang="en-US" sz="1400" dirty="0"/>
              <a:t>Select  new client dial if nothing comes up for potential matches or no </a:t>
            </a:r>
            <a:r>
              <a:rPr lang="en-US" sz="1400" dirty="0" err="1"/>
              <a:t>VaCMS</a:t>
            </a:r>
            <a:r>
              <a:rPr lang="en-US" sz="1400" dirty="0"/>
              <a:t> option(s)</a:t>
            </a:r>
          </a:p>
          <a:p>
            <a:pPr marL="171450"/>
            <a:endParaRPr lang="en-US" sz="1400" dirty="0"/>
          </a:p>
          <a:p>
            <a:pPr marL="171450"/>
            <a:r>
              <a:rPr lang="en-US" sz="1400" dirty="0"/>
              <a:t>Click </a:t>
            </a:r>
          </a:p>
          <a:p>
            <a:pPr marL="0"/>
            <a:endParaRPr lang="en-US" sz="14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9FEDD6-AAEE-4581-8535-214CAAD308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6642" y="684325"/>
            <a:ext cx="5979558" cy="580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E49E3-65A1-4C98-872E-8ED22F2D1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73" y="5757174"/>
            <a:ext cx="637674" cy="22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02CD7-49EA-4C2D-B5E2-2810F6BAE7AD}"/>
              </a:ext>
            </a:extLst>
          </p:cNvPr>
          <p:cNvSpPr/>
          <p:nvPr/>
        </p:nvSpPr>
        <p:spPr>
          <a:xfrm>
            <a:off x="9144000" y="2477386"/>
            <a:ext cx="839972" cy="7017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7DEE989-60BA-45C2-9ECC-ED42020B2BE0}"/>
              </a:ext>
            </a:extLst>
          </p:cNvPr>
          <p:cNvSpPr/>
          <p:nvPr/>
        </p:nvSpPr>
        <p:spPr>
          <a:xfrm>
            <a:off x="288489" y="4011728"/>
            <a:ext cx="297180" cy="27599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076C-C687-4E7F-9A09-86AC5F8F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60144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5AB7-A4B4-49B1-A56E-00BD7056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5812"/>
            <a:ext cx="4330406" cy="538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Case Association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/>
              <a:t>Click case number hyperlink to view  case summary screen to see if this is the person’s case or someone else's case FIRST.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If same person’s case, you </a:t>
            </a:r>
            <a:r>
              <a:rPr lang="en-US" sz="1600" u="sng" dirty="0"/>
              <a:t>could</a:t>
            </a:r>
            <a:r>
              <a:rPr lang="en-US" sz="1600" dirty="0"/>
              <a:t> associate  cases per benefit type.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If not, do NOT associate this case.  </a:t>
            </a:r>
          </a:p>
          <a:p>
            <a:pPr marL="457200" lvl="1"/>
            <a:endParaRPr lang="en-US" sz="1600" dirty="0"/>
          </a:p>
          <a:p>
            <a:pPr marL="628513" lvl="1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Next, look at benefit program area:</a:t>
            </a:r>
          </a:p>
          <a:p>
            <a:pPr marL="1199876" lvl="2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/>
                </a:solidFill>
              </a:rPr>
              <a:t>	 </a:t>
            </a:r>
            <a:r>
              <a:rPr lang="en-US" sz="1600" b="1" dirty="0">
                <a:solidFill>
                  <a:schemeClr val="accent1"/>
                </a:solidFill>
              </a:rPr>
              <a:t>SNAP/TANF/MA  only</a:t>
            </a:r>
          </a:p>
          <a:p>
            <a:pPr marL="1199876" lvl="2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/>
                </a:solidFill>
              </a:rPr>
              <a:t>	 Energy Only </a:t>
            </a:r>
          </a:p>
          <a:p>
            <a:pPr marL="1199876" lvl="2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/>
                </a:solidFill>
              </a:rPr>
              <a:t>	 Childcare only 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 marL="742813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Next look at case status for determining if can be associated or needs to done by </a:t>
            </a:r>
            <a:r>
              <a:rPr lang="en-US" sz="1600" b="1" u="sng" dirty="0"/>
              <a:t>add a program </a:t>
            </a:r>
            <a:r>
              <a:rPr lang="en-US" sz="1600" dirty="0"/>
              <a:t>instead</a:t>
            </a:r>
          </a:p>
          <a:p>
            <a:pPr marL="742813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2860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General Tip - Do Not associate to 999 case numbers, they are case holders for inactive cases with claims on them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C79795-1426-44EE-B822-2AF40AADE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349"/>
          <a:stretch/>
        </p:blipFill>
        <p:spPr bwMode="auto">
          <a:xfrm>
            <a:off x="5304141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C0946B59-4074-43E4-8060-D61449CB5032}"/>
              </a:ext>
            </a:extLst>
          </p:cNvPr>
          <p:cNvSpPr/>
          <p:nvPr/>
        </p:nvSpPr>
        <p:spPr>
          <a:xfrm>
            <a:off x="537210" y="6093627"/>
            <a:ext cx="297180" cy="27599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041E9-3C09-4D21-885C-82AF75E26EEB}"/>
              </a:ext>
            </a:extLst>
          </p:cNvPr>
          <p:cNvSpPr/>
          <p:nvPr/>
        </p:nvSpPr>
        <p:spPr>
          <a:xfrm>
            <a:off x="7867561" y="3599121"/>
            <a:ext cx="3737610" cy="548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BE64CA3-BDC2-4C70-8E57-D4F59A3E30A6}"/>
              </a:ext>
            </a:extLst>
          </p:cNvPr>
          <p:cNvSpPr/>
          <p:nvPr/>
        </p:nvSpPr>
        <p:spPr>
          <a:xfrm>
            <a:off x="5838578" y="3689779"/>
            <a:ext cx="244549" cy="34024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34758D7-DB90-4248-8A89-89D3A4662AE1}"/>
              </a:ext>
            </a:extLst>
          </p:cNvPr>
          <p:cNvSpPr/>
          <p:nvPr/>
        </p:nvSpPr>
        <p:spPr>
          <a:xfrm>
            <a:off x="9019145" y="2546764"/>
            <a:ext cx="296382" cy="3543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C1CBC-AD90-4058-BF13-0CDEFE22E7B3}"/>
              </a:ext>
            </a:extLst>
          </p:cNvPr>
          <p:cNvSpPr txBox="1"/>
          <p:nvPr/>
        </p:nvSpPr>
        <p:spPr>
          <a:xfrm>
            <a:off x="6862282" y="3275955"/>
            <a:ext cx="58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1BAE00F-1571-44A2-B5A5-B0FBE8CC1418}"/>
              </a:ext>
            </a:extLst>
          </p:cNvPr>
          <p:cNvSpPr/>
          <p:nvPr/>
        </p:nvSpPr>
        <p:spPr>
          <a:xfrm>
            <a:off x="7056971" y="3153012"/>
            <a:ext cx="33147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DE20B-41E1-4306-94B9-1543BFA519CC}"/>
              </a:ext>
            </a:extLst>
          </p:cNvPr>
          <p:cNvSpPr/>
          <p:nvPr/>
        </p:nvSpPr>
        <p:spPr>
          <a:xfrm>
            <a:off x="6010773" y="3870532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87F96-E8F7-47EE-AF90-8B11C8533BD4}"/>
              </a:ext>
            </a:extLst>
          </p:cNvPr>
          <p:cNvSpPr txBox="1"/>
          <p:nvPr/>
        </p:nvSpPr>
        <p:spPr>
          <a:xfrm>
            <a:off x="9315527" y="2531762"/>
            <a:ext cx="6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9A22B2-90C6-4BA1-9F17-4AC2D240A6AB}"/>
              </a:ext>
            </a:extLst>
          </p:cNvPr>
          <p:cNvSpPr/>
          <p:nvPr/>
        </p:nvSpPr>
        <p:spPr>
          <a:xfrm>
            <a:off x="5558790" y="54478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This is our screen to convert applications to renewals and change/add a person as well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5C990-AE52-48A5-BD4B-E156BF7F6EC3}"/>
              </a:ext>
            </a:extLst>
          </p:cNvPr>
          <p:cNvSpPr/>
          <p:nvPr/>
        </p:nvSpPr>
        <p:spPr>
          <a:xfrm>
            <a:off x="5838578" y="4688958"/>
            <a:ext cx="2305962" cy="3402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20C1-CABA-4794-84AA-5FEE4EE1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9709-A716-4FE4-B66F-95454F812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93039"/>
            <a:ext cx="10820400" cy="3071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Every locality can choose to use this function for Intake/ New application appointments, but it </a:t>
            </a:r>
            <a:r>
              <a:rPr lang="en-US" b="1" u="sng" dirty="0"/>
              <a:t>MUST</a:t>
            </a:r>
            <a:r>
              <a:rPr lang="en-US" dirty="0"/>
              <a:t> be used for ongoing SNAP/TANF cases or else the NOE will go out blank with wording to contact their local agency.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Must be entered into the system by 14th of each month for the NOE/appt letter and review to be mailed out successfully the 17th of each month by central printing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Can only schedule 1 appointment for any given time period per worker – can’t overlap at all so need to watch ending appointment times when entering timeframes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EF465-CFFF-480E-8F8A-88B268A8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47" y="4531236"/>
            <a:ext cx="2215194" cy="21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5FA3-4F61-4E12-A993-A49A9391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4BC24-1162-48DC-BB69-A2831CBC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3" y="1636898"/>
            <a:ext cx="5741034" cy="4205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Searching for Appointments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D9C35-15C7-455D-A5BA-010FBF53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3" y="2135083"/>
            <a:ext cx="5311775" cy="472291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/>
              <a:t>Searching for Appointment Tips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800" dirty="0"/>
              <a:t>Easiest search is by Case/Application number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800" dirty="0"/>
              <a:t>The worker user ID defaults to  you, must click search button first, then can take out your ID and put in correct worker ID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800" dirty="0"/>
              <a:t>If use date search and nothing else, will get entire state appointments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800" dirty="0"/>
              <a:t>If need to see the appointment of change appointment click pencil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US" sz="1500" dirty="0"/>
              <a:t>Once back on scheduling screen change date, time, change schedule to reschedule with reason, then click submit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We have had issues with rescheduling other workers appointments at this time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8387FE-99D3-4C87-9115-7A7E75F402C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r="36864" b="13962"/>
          <a:stretch/>
        </p:blipFill>
        <p:spPr bwMode="auto">
          <a:xfrm>
            <a:off x="5499715" y="1847149"/>
            <a:ext cx="6272888" cy="44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E24639-CFD9-44B3-B0E0-F9D0F45AF524}"/>
              </a:ext>
            </a:extLst>
          </p:cNvPr>
          <p:cNvSpPr/>
          <p:nvPr/>
        </p:nvSpPr>
        <p:spPr>
          <a:xfrm>
            <a:off x="6804837" y="4625163"/>
            <a:ext cx="531628" cy="175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0C99-E54A-44AB-9353-589EE731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228" y="123480"/>
            <a:ext cx="8610600" cy="1295400"/>
          </a:xfrm>
        </p:spPr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4A398-C88C-4DB4-A5FF-504AC4E6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14960"/>
            <a:ext cx="5334000" cy="442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Scheduling Appointment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7F920-C79F-4D1D-BD88-C238259B2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12" y="2085359"/>
            <a:ext cx="5311775" cy="452809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The begin time and end time pre-populate including AM/PM, so double check your time is accurate when filling in time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The selected employee pre-populates to you, if the appointment isn’t for you click the trash can, then click magnifying glass to select worker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To select more than 1 program (ex. SNAP/TANF)  hold down the Ctrl key and click with the mouse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If inputting more than 1 appointment, click 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33B79-5AF3-4336-8031-E30A5C3F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6239747"/>
            <a:ext cx="1457325" cy="1809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8E4139B-57C9-43BD-9EBE-38C81A08E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r="37379" b="4809"/>
          <a:stretch/>
        </p:blipFill>
        <p:spPr bwMode="auto">
          <a:xfrm>
            <a:off x="6496493" y="1418880"/>
            <a:ext cx="4965405" cy="50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44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D302-4250-4CE1-934B-36C2E9DA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Reprinting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B64DC-95E7-44D7-A631-32DFDAD5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279" y="1764756"/>
            <a:ext cx="5334000" cy="498691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DMIS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Document-Forms Search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This will allow you to pull up any generated form, uploaded or scanned document.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Enter Case # 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dirty="0"/>
              <a:t>If search by case number, all documents canned in by client will appear on search results if on case.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documents will appear at bottom, generally in received date/requested date order.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Once you found the document, click the hyperlink and document should pop up in PDF form. 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827E6-8AAE-4579-85E1-390B82F401D1}"/>
              </a:ext>
            </a:extLst>
          </p:cNvPr>
          <p:cNvSpPr/>
          <p:nvPr/>
        </p:nvSpPr>
        <p:spPr>
          <a:xfrm>
            <a:off x="131493" y="56319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Tip:  Usually can find generated forms quicker under Forms section(forms history) on left side navigation –since no date range.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FEB8A9-0C84-4286-BFC4-33BC0B6DE7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40302" b="17910"/>
          <a:stretch/>
        </p:blipFill>
        <p:spPr bwMode="auto">
          <a:xfrm>
            <a:off x="186785" y="1361763"/>
            <a:ext cx="6181902" cy="4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BAE174-5A48-4235-885E-7A7738693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33" y="4449162"/>
            <a:ext cx="550268" cy="197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099A53-BED5-4ECD-BA04-B9EF7B073584}"/>
              </a:ext>
            </a:extLst>
          </p:cNvPr>
          <p:cNvSpPr/>
          <p:nvPr/>
        </p:nvSpPr>
        <p:spPr>
          <a:xfrm>
            <a:off x="1414130" y="3158192"/>
            <a:ext cx="2137144" cy="3386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16883-C48A-4287-BE85-DB36993CC923}"/>
              </a:ext>
            </a:extLst>
          </p:cNvPr>
          <p:cNvSpPr/>
          <p:nvPr/>
        </p:nvSpPr>
        <p:spPr>
          <a:xfrm>
            <a:off x="1413915" y="3802637"/>
            <a:ext cx="2035298" cy="478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DF43631-5835-44F2-A3DF-86265BD552F7}"/>
              </a:ext>
            </a:extLst>
          </p:cNvPr>
          <p:cNvCxnSpPr/>
          <p:nvPr/>
        </p:nvCxnSpPr>
        <p:spPr>
          <a:xfrm>
            <a:off x="3440371" y="3998085"/>
            <a:ext cx="497338" cy="330141"/>
          </a:xfrm>
          <a:prstGeom prst="bentConnector3">
            <a:avLst>
              <a:gd name="adj1" fmla="val 54276"/>
            </a:avLst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75F639-A934-4D37-91AD-8F346FBB9D27}"/>
              </a:ext>
            </a:extLst>
          </p:cNvPr>
          <p:cNvSpPr txBox="1"/>
          <p:nvPr/>
        </p:nvSpPr>
        <p:spPr>
          <a:xfrm>
            <a:off x="3883905" y="4260414"/>
            <a:ext cx="208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Watch your date range</a:t>
            </a:r>
          </a:p>
        </p:txBody>
      </p:sp>
    </p:spTree>
    <p:extLst>
      <p:ext uri="{BB962C8B-B14F-4D97-AF65-F5344CB8AC3E}">
        <p14:creationId xmlns:p14="http://schemas.microsoft.com/office/powerpoint/2010/main" val="188873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6AC2-587D-4A17-83F8-D12F581B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Reprinting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68FF-8C4A-4DEE-B123-EE17C071D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018" y="1169581"/>
            <a:ext cx="4081131" cy="5208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 don’t know the date, then: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On left side navigation click data collection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Enter case number &amp; select view data collection read only in drop down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Click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Click folder icon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A list of </a:t>
            </a:r>
            <a:r>
              <a:rPr lang="en-US" b="1" u="sng" dirty="0">
                <a:solidFill>
                  <a:schemeClr val="accent1"/>
                </a:solidFill>
              </a:rPr>
              <a:t>everything</a:t>
            </a:r>
            <a:r>
              <a:rPr lang="en-US" dirty="0">
                <a:solidFill>
                  <a:schemeClr val="accent1"/>
                </a:solidFill>
              </a:rPr>
              <a:t> scanned, generated or upload will  come up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9820706-CDA4-4249-B641-1EC6E20691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58" y="3683388"/>
            <a:ext cx="504825" cy="180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B89AA-6FB2-4E2A-85F1-88ADF975C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7"/>
          <a:stretch/>
        </p:blipFill>
        <p:spPr>
          <a:xfrm>
            <a:off x="4564913" y="3144583"/>
            <a:ext cx="7425069" cy="23050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4BA3065-ED21-490F-BD57-701F06D4B8BC}"/>
              </a:ext>
            </a:extLst>
          </p:cNvPr>
          <p:cNvSpPr/>
          <p:nvPr/>
        </p:nvSpPr>
        <p:spPr>
          <a:xfrm rot="5400000">
            <a:off x="6743700" y="2989984"/>
            <a:ext cx="340241" cy="3091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0E11A-DE0C-4A12-BB36-3FC7E8D28034}"/>
              </a:ext>
            </a:extLst>
          </p:cNvPr>
          <p:cNvSpPr/>
          <p:nvPr/>
        </p:nvSpPr>
        <p:spPr>
          <a:xfrm>
            <a:off x="5411972" y="3683388"/>
            <a:ext cx="850605" cy="180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3E66-FD73-4E75-ACCF-16CA8749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Areas to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6767-3415-4426-909F-31B09248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Inquiring clients/cases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Scheduler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Reprinting Forms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SNAP Fraud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Security Officer Functions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Troubleshooting Issues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B3709-D7B2-40E0-9524-D9045125F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992761"/>
            <a:ext cx="4052777" cy="20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61B8B-D72A-4785-80F9-858C97BF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Reprinting applications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B0186B2-6CD7-4FF5-96AF-60E35E08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017" y="1041991"/>
            <a:ext cx="6813627" cy="5524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79BCD7-E6D1-4D6C-A70C-2DC55424B094}"/>
              </a:ext>
            </a:extLst>
          </p:cNvPr>
          <p:cNvSpPr/>
          <p:nvPr/>
        </p:nvSpPr>
        <p:spPr>
          <a:xfrm>
            <a:off x="6443330" y="2468438"/>
            <a:ext cx="744279" cy="144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155AEED-533B-42BB-82AB-2C543DE1B5A8}"/>
              </a:ext>
            </a:extLst>
          </p:cNvPr>
          <p:cNvSpPr/>
          <p:nvPr/>
        </p:nvSpPr>
        <p:spPr>
          <a:xfrm>
            <a:off x="11036596" y="5616575"/>
            <a:ext cx="159488" cy="199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87FB-5EC7-4410-83AF-850AAD14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24" y="0"/>
            <a:ext cx="8610600" cy="1293028"/>
          </a:xfrm>
        </p:spPr>
        <p:txBody>
          <a:bodyPr/>
          <a:lstStyle/>
          <a:p>
            <a:r>
              <a:rPr lang="en-US" dirty="0"/>
              <a:t>Snap fraud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8D77-057C-463C-9F0A-082A3367E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55181"/>
            <a:ext cx="5334000" cy="634763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to find claims :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Click Benefit Issuance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Click Claims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Select View/Track claims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to read the information given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:  Look at the outstanding amount of the claim because this amount includes all payments made…including payments not posted by state yet. 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:  The bottom will tell you all the payments made on claim.</a:t>
            </a:r>
          </a:p>
          <a:p>
            <a:pPr marL="1199876" lvl="2" indent="-285750">
              <a:buFont typeface="Wingdings" panose="05000000000000000000" pitchFamily="2" charset="2"/>
              <a:buChar char="ü"/>
            </a:pPr>
            <a:r>
              <a:rPr lang="en-US" sz="1400" dirty="0"/>
              <a:t>Need to click circle at bottom of page to get the entire list on one page, then sort by date received to find the most current payment sometimes. </a:t>
            </a:r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dirty="0"/>
              <a:t>Consideration:  Make a Claim spreadsheet to help keep track of all fraud claims in Agency since no available report…..especially helpful with possible RC.  </a:t>
            </a:r>
          </a:p>
          <a:p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F2D9C8C-51B2-4884-BD4A-F6AFAEA1C597}"/>
              </a:ext>
            </a:extLst>
          </p:cNvPr>
          <p:cNvSpPr/>
          <p:nvPr/>
        </p:nvSpPr>
        <p:spPr>
          <a:xfrm>
            <a:off x="526311" y="4509268"/>
            <a:ext cx="318977" cy="350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E0DFF9-A1FF-4BD1-9C59-54881099E9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98" y="1122908"/>
            <a:ext cx="5825628" cy="53375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802460-99EA-4342-B4DA-096745004578}"/>
              </a:ext>
            </a:extLst>
          </p:cNvPr>
          <p:cNvSpPr/>
          <p:nvPr/>
        </p:nvSpPr>
        <p:spPr>
          <a:xfrm>
            <a:off x="7098294" y="2147776"/>
            <a:ext cx="4076523" cy="19138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5E244-7179-46D7-918D-B01589AA4D30}"/>
              </a:ext>
            </a:extLst>
          </p:cNvPr>
          <p:cNvSpPr/>
          <p:nvPr/>
        </p:nvSpPr>
        <p:spPr>
          <a:xfrm>
            <a:off x="6853745" y="5724459"/>
            <a:ext cx="5033453" cy="7230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0FC62-25CA-42D4-A67C-CCF05DC9D618}"/>
              </a:ext>
            </a:extLst>
          </p:cNvPr>
          <p:cNvSpPr txBox="1"/>
          <p:nvPr/>
        </p:nvSpPr>
        <p:spPr>
          <a:xfrm>
            <a:off x="8832112" y="2920040"/>
            <a:ext cx="50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994AA17-36D8-46AF-9B39-33F3E639CB16}"/>
              </a:ext>
            </a:extLst>
          </p:cNvPr>
          <p:cNvSpPr/>
          <p:nvPr/>
        </p:nvSpPr>
        <p:spPr>
          <a:xfrm>
            <a:off x="8279486" y="2990406"/>
            <a:ext cx="491490" cy="228600"/>
          </a:xfrm>
          <a:prstGeom prst="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49E906-F59D-4E6F-9B6C-1F7134604E4D}"/>
              </a:ext>
            </a:extLst>
          </p:cNvPr>
          <p:cNvSpPr/>
          <p:nvPr/>
        </p:nvSpPr>
        <p:spPr>
          <a:xfrm>
            <a:off x="6354694" y="6085966"/>
            <a:ext cx="377190" cy="18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A3780-5E61-4ABB-9030-75EF160C4CBF}"/>
              </a:ext>
            </a:extLst>
          </p:cNvPr>
          <p:cNvSpPr txBox="1"/>
          <p:nvPr/>
        </p:nvSpPr>
        <p:spPr>
          <a:xfrm>
            <a:off x="6091804" y="5808207"/>
            <a:ext cx="5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9644-F46B-46EC-90A3-F70177CF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512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Snap fraud claims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169F72-4CED-43D4-B9A1-707C681FD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3" y="756441"/>
            <a:ext cx="8686800" cy="53451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AE7C9E-E1C4-4A71-A997-EDA20240F5C2}"/>
              </a:ext>
            </a:extLst>
          </p:cNvPr>
          <p:cNvSpPr/>
          <p:nvPr/>
        </p:nvSpPr>
        <p:spPr>
          <a:xfrm>
            <a:off x="4951379" y="3863522"/>
            <a:ext cx="6753520" cy="165518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70AD4-59F6-4B4A-8591-4F167646EF34}"/>
              </a:ext>
            </a:extLst>
          </p:cNvPr>
          <p:cNvSpPr txBox="1"/>
          <p:nvPr/>
        </p:nvSpPr>
        <p:spPr>
          <a:xfrm>
            <a:off x="39385" y="1999988"/>
            <a:ext cx="3256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to Enter a Claim: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payment Method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Payment Amount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Payer First &amp; Last Name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Receipt #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Check/Money Order # (if applicable)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Enter Date Received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Click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8FBE3F-70F6-4A17-A055-A3548788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36" y="4290518"/>
            <a:ext cx="819264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37DE-F8D9-4D77-AB97-D1FC171E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9757" y="718074"/>
            <a:ext cx="6642132" cy="1293028"/>
          </a:xfrm>
        </p:spPr>
        <p:txBody>
          <a:bodyPr>
            <a:normAutofit/>
          </a:bodyPr>
          <a:lstStyle/>
          <a:p>
            <a:r>
              <a:rPr lang="en-US" dirty="0"/>
              <a:t>Snap fraud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E1C3-2713-49A6-8110-883B0F6F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805651"/>
            <a:ext cx="6832600" cy="50523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There are currently 3 types of reports at the moment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TOPS/Garnishment Report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Weekly Report based off cycle number on Thursdays</a:t>
            </a:r>
          </a:p>
          <a:p>
            <a:pPr lvl="3"/>
            <a:r>
              <a:rPr lang="en-US" sz="1400" dirty="0"/>
              <a:t>Not always consistent so might need to go back following week and run if gets no report found result</a:t>
            </a:r>
          </a:p>
          <a:p>
            <a:pPr lvl="3"/>
            <a:r>
              <a:rPr lang="en-US" sz="1400" dirty="0"/>
              <a:t>This includes Social Security Garnishments and TOPS</a:t>
            </a:r>
          </a:p>
          <a:p>
            <a:pPr lvl="3"/>
            <a:r>
              <a:rPr lang="en-US" sz="1400" dirty="0"/>
              <a:t>Will see every locality in State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Monthly Payment Summary Report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Monthly report that will be available on the 6</a:t>
            </a:r>
            <a:r>
              <a:rPr lang="en-US" sz="1600" baseline="30000" dirty="0"/>
              <a:t>th</a:t>
            </a:r>
            <a:r>
              <a:rPr lang="en-US" sz="1600" dirty="0"/>
              <a:t> or after each month for the previous month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Claims Data Report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Monthly report that is available after the 1</a:t>
            </a:r>
            <a:r>
              <a:rPr lang="en-US" sz="1600" baseline="30000" dirty="0"/>
              <a:t>st</a:t>
            </a:r>
            <a:r>
              <a:rPr lang="en-US" sz="1600" dirty="0"/>
              <a:t> of each month that has every claim in locality</a:t>
            </a:r>
          </a:p>
          <a:p>
            <a:pPr lvl="3"/>
            <a:r>
              <a:rPr lang="en-US" sz="1400" dirty="0"/>
              <a:t>Will have to separate by locality, then open versus closed claims</a:t>
            </a:r>
          </a:p>
          <a:p>
            <a:pPr lvl="3"/>
            <a:r>
              <a:rPr lang="en-US" sz="1400" dirty="0"/>
              <a:t>Is not necessary a good tool for recoupment, but good for checking claim status in VACMS</a:t>
            </a:r>
          </a:p>
          <a:p>
            <a:endParaRPr lang="en-US" sz="1300" dirty="0"/>
          </a:p>
        </p:txBody>
      </p:sp>
      <p:pic>
        <p:nvPicPr>
          <p:cNvPr id="4" name="Picture 2" descr="C:\Users\zvg85973\AppData\Local\Microsoft\Windows\Temporary Internet Files\Content.IE5\CTT4W2CZ\papers2[1].gif">
            <a:extLst>
              <a:ext uri="{FF2B5EF4-FFF2-40B4-BE49-F238E27FC236}">
                <a16:creationId xmlns:a16="http://schemas.microsoft.com/office/drawing/2014/main" id="{463E252B-4404-425D-967F-496172B6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514" y="1424271"/>
            <a:ext cx="3644962" cy="40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63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0DA3-5142-41B9-9C51-F1F6442D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13" y="197214"/>
            <a:ext cx="8610600" cy="1293028"/>
          </a:xfrm>
        </p:spPr>
        <p:txBody>
          <a:bodyPr/>
          <a:lstStyle/>
          <a:p>
            <a:r>
              <a:rPr lang="en-US" dirty="0"/>
              <a:t>Security officer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E84B-B0D9-473D-BE5D-6D08D49C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6946"/>
            <a:ext cx="108204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Things to keep in mind for </a:t>
            </a:r>
            <a:r>
              <a:rPr lang="en-US" dirty="0" err="1"/>
              <a:t>VaCMS</a:t>
            </a:r>
            <a:r>
              <a:rPr lang="en-US" dirty="0"/>
              <a:t>…..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Make sure worker is set up in SAMS and possible build the profile in </a:t>
            </a:r>
            <a:r>
              <a:rPr lang="en-US" dirty="0" err="1"/>
              <a:t>VaCMS</a:t>
            </a:r>
            <a:r>
              <a:rPr lang="en-US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The profile can be set up by their Supervisor – this isn’t necessarily a security officer function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Double check your profile page in </a:t>
            </a:r>
            <a:r>
              <a:rPr lang="en-US" dirty="0" err="1"/>
              <a:t>VaCMS</a:t>
            </a:r>
            <a:r>
              <a:rPr lang="en-US" dirty="0"/>
              <a:t> has the correct workers and data in LDSS page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Check default workers listed specifically if changes in staff with Supervisor because they don’t always remember this page, just the employee page to make changes.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Roles can be confusing for Supervisors and workers a like to find the right combination needed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Ex. - If pulling Finance Report monthly must have more than just LDSS Finance – must also include all program wide inquiry minimum for report to show on up left side navigation.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Ex. – Must have Benefit Programs Receptionist role to enter appointment for other staff; not Benefits Worker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B06F3-9615-49CB-B0BD-F8B4D703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10" y="4696678"/>
            <a:ext cx="6653103" cy="20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7E9C-27EC-4FAD-9BA9-35BA4279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Troubleshooting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800D-6584-4447-BFE3-08832228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Remember to use your tools at hand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QRG’s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Page level help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See if anyone there knows the answer whether in your unit or outside your unit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If still stumped, network and see if another Agency might have the answer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/>
              <a:t>It could just be a ticket!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Might have change internal process of Agency or your personal system to better fit </a:t>
            </a:r>
            <a:r>
              <a:rPr lang="en-US" sz="1700" dirty="0" err="1"/>
              <a:t>VaCMS</a:t>
            </a:r>
            <a:r>
              <a:rPr lang="en-US" sz="1700" dirty="0"/>
              <a:t> and all the upcoming changes…………. because there will be changes</a:t>
            </a:r>
          </a:p>
          <a:p>
            <a:endParaRPr lang="en-US" sz="1700" dirty="0"/>
          </a:p>
        </p:txBody>
      </p:sp>
      <p:pic>
        <p:nvPicPr>
          <p:cNvPr id="4" name="Picture 3" descr="C:\Users\zvg85973\AppData\Local\Microsoft\Windows\Temporary Internet Files\Content.IE5\GR5TUCUD\thinkingman[1].png">
            <a:extLst>
              <a:ext uri="{FF2B5EF4-FFF2-40B4-BE49-F238E27FC236}">
                <a16:creationId xmlns:a16="http://schemas.microsoft.com/office/drawing/2014/main" id="{CBA2795B-CD9E-4FCD-A171-CCB8F4C7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861" y="2272748"/>
            <a:ext cx="4345477" cy="3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11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3653-6601-464E-B42F-13A15ECE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1395215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FD37-F38B-43CD-B1E3-79F439FD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3673" y="3148585"/>
            <a:ext cx="10144654" cy="15935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 Janet Briscoe</a:t>
            </a:r>
          </a:p>
          <a:p>
            <a:pPr algn="ctr"/>
            <a:r>
              <a:rPr lang="en-US" dirty="0"/>
              <a:t>Frederick County DSS</a:t>
            </a:r>
          </a:p>
          <a:p>
            <a:pPr algn="ctr"/>
            <a:r>
              <a:rPr lang="en-US" dirty="0"/>
              <a:t>Email:  </a:t>
            </a:r>
            <a:r>
              <a:rPr lang="en-US" dirty="0">
                <a:hlinkClick r:id="rId2"/>
              </a:rPr>
              <a:t>janet.briscoe@fcva.us</a:t>
            </a:r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354570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2C06-84C9-4432-9C43-F5396671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6106-86E3-439B-B16B-3A7E251C9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11171"/>
            <a:ext cx="5334000" cy="51075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Case Level Inquiry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Will search for that 1 given case number only…even if there are others out there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On left side navigation select inquiry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Select case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Enter </a:t>
            </a:r>
            <a:r>
              <a:rPr lang="en-US" dirty="0" err="1"/>
              <a:t>VaCMS</a:t>
            </a:r>
            <a:r>
              <a:rPr lang="en-US" dirty="0"/>
              <a:t> case number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Click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Next the challenge is to know how to read the results on the Case-Search/Summary Screen</a:t>
            </a:r>
          </a:p>
          <a:p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07CB9AB0-312B-4C34-AE34-C9B7067D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18" y="3664928"/>
            <a:ext cx="685782" cy="2458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E591D4-3130-44DC-9918-5D2E743F6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26" y="2547201"/>
            <a:ext cx="4607674" cy="29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9EB5-EB2E-483C-B615-6BE8A6DF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B9E9-BAD8-4196-8A57-B6FC89445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45" y="449491"/>
            <a:ext cx="5334000" cy="614229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Client Level Inquiry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Best Practice to search this way!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Client could have </a:t>
            </a:r>
            <a:r>
              <a:rPr lang="en-US" sz="1600" b="1" u="sng" dirty="0">
                <a:solidFill>
                  <a:srgbClr val="FF0000"/>
                </a:solidFill>
              </a:rPr>
              <a:t>up to 4 cases </a:t>
            </a:r>
            <a:r>
              <a:rPr lang="en-US" sz="1600" dirty="0"/>
              <a:t>with conversion in </a:t>
            </a:r>
            <a:r>
              <a:rPr lang="en-US" sz="1600" dirty="0" err="1"/>
              <a:t>VaCMS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Energy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Childcare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Medicaid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SNAP/TANF (</a:t>
            </a:r>
            <a:r>
              <a:rPr lang="en-US" sz="1600" dirty="0" err="1"/>
              <a:t>VaCAP</a:t>
            </a:r>
            <a:r>
              <a:rPr lang="en-US" sz="1600" dirty="0"/>
              <a:t>/ not converted correctly)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left side navigation to get to Inquiry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Select Client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Preferable enter SSN </a:t>
            </a:r>
            <a:r>
              <a:rPr lang="en-US" sz="1600" b="1" u="sng" dirty="0"/>
              <a:t>or</a:t>
            </a:r>
            <a:r>
              <a:rPr lang="en-US" sz="1600" dirty="0"/>
              <a:t> First Name, Last Name &amp; Date of Birth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Click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Results appear under search results on bottom of screen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E3982-756E-49EA-A0BC-914A54652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8538" y="2858947"/>
            <a:ext cx="6821824" cy="1941653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B69EC-0CEF-4662-8543-B632C9FACFC0}"/>
              </a:ext>
            </a:extLst>
          </p:cNvPr>
          <p:cNvSpPr txBox="1"/>
          <p:nvPr/>
        </p:nvSpPr>
        <p:spPr>
          <a:xfrm>
            <a:off x="6238754" y="5486400"/>
            <a:ext cx="585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Client level searches will lead you to the same screen as case level inquiries once click on correct case number hyperlink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E544434-4B23-49E2-A2C1-61E06C8B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2" y="4800600"/>
            <a:ext cx="685782" cy="245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D83CC-96BD-43D5-A58C-A3264C8346E7}"/>
              </a:ext>
            </a:extLst>
          </p:cNvPr>
          <p:cNvSpPr txBox="1"/>
          <p:nvPr/>
        </p:nvSpPr>
        <p:spPr>
          <a:xfrm>
            <a:off x="5289629" y="3773347"/>
            <a:ext cx="1486715" cy="7814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86DDA8-FBFE-4DED-A3B7-D264F4DF513F}"/>
              </a:ext>
            </a:extLst>
          </p:cNvPr>
          <p:cNvSpPr/>
          <p:nvPr/>
        </p:nvSpPr>
        <p:spPr>
          <a:xfrm>
            <a:off x="6987435" y="3773347"/>
            <a:ext cx="1603672" cy="7814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DBDD0-5407-4F4E-AF25-BBFE796F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 dirty="0"/>
              <a:t>inquiries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DE589EE-F85D-4D5F-83FF-E1D0F37A2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1179" y="547161"/>
            <a:ext cx="7105650" cy="3271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20513-5AA3-4CA8-84C6-E80E1AAE8896}"/>
              </a:ext>
            </a:extLst>
          </p:cNvPr>
          <p:cNvSpPr txBox="1"/>
          <p:nvPr/>
        </p:nvSpPr>
        <p:spPr>
          <a:xfrm>
            <a:off x="4664076" y="215190"/>
            <a:ext cx="374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Section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F0A37-90BC-4498-B41B-C4AD6D6319E4}"/>
              </a:ext>
            </a:extLst>
          </p:cNvPr>
          <p:cNvSpPr/>
          <p:nvPr/>
        </p:nvSpPr>
        <p:spPr>
          <a:xfrm>
            <a:off x="8545542" y="802006"/>
            <a:ext cx="1123106" cy="1570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BBC53-912A-43BF-9B34-F71F31DC1F0C}"/>
              </a:ext>
            </a:extLst>
          </p:cNvPr>
          <p:cNvSpPr/>
          <p:nvPr/>
        </p:nvSpPr>
        <p:spPr>
          <a:xfrm>
            <a:off x="6245342" y="1921102"/>
            <a:ext cx="1116419" cy="776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F4452-B868-4FBF-B324-31F838B4719E}"/>
              </a:ext>
            </a:extLst>
          </p:cNvPr>
          <p:cNvSpPr/>
          <p:nvPr/>
        </p:nvSpPr>
        <p:spPr>
          <a:xfrm>
            <a:off x="8545542" y="1937327"/>
            <a:ext cx="756081" cy="1570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0CEDE8-BDD5-48C3-9A0E-FCBF9ABD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113" y="3819056"/>
            <a:ext cx="7105650" cy="215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AFCD3-9211-4E84-88CA-D3F27D46B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12" y="5977464"/>
            <a:ext cx="7115176" cy="6667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D1BF432-8DD6-4F1E-9C3F-19EFD69213EB}"/>
              </a:ext>
            </a:extLst>
          </p:cNvPr>
          <p:cNvSpPr/>
          <p:nvPr/>
        </p:nvSpPr>
        <p:spPr>
          <a:xfrm>
            <a:off x="4526398" y="514768"/>
            <a:ext cx="7527851" cy="2929744"/>
          </a:xfrm>
          <a:prstGeom prst="ellipse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28943B-5E7F-40DB-8A40-C382034332DC}"/>
              </a:ext>
            </a:extLst>
          </p:cNvPr>
          <p:cNvSpPr/>
          <p:nvPr/>
        </p:nvSpPr>
        <p:spPr>
          <a:xfrm>
            <a:off x="10366744" y="4366217"/>
            <a:ext cx="925033" cy="4078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99F3B0A-C9FA-4A53-8CE3-87992E46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935" y="887041"/>
            <a:ext cx="6924675" cy="27051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7A35FE-E526-41E5-912E-0F789048E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1835" y="3752659"/>
            <a:ext cx="6962775" cy="240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7E60DA-7BEA-4AC8-A047-CA6DC5B3FAD3}"/>
              </a:ext>
            </a:extLst>
          </p:cNvPr>
          <p:cNvSpPr txBox="1"/>
          <p:nvPr/>
        </p:nvSpPr>
        <p:spPr>
          <a:xfrm>
            <a:off x="677307" y="3059668"/>
            <a:ext cx="248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INQUIRIES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C6663-BEB5-4837-BF31-BFF8F741127D}"/>
              </a:ext>
            </a:extLst>
          </p:cNvPr>
          <p:cNvSpPr txBox="1"/>
          <p:nvPr/>
        </p:nvSpPr>
        <p:spPr>
          <a:xfrm>
            <a:off x="4125433" y="27644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Section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FF32561-E12F-4C99-899A-2469FB7B75C0}"/>
              </a:ext>
            </a:extLst>
          </p:cNvPr>
          <p:cNvCxnSpPr/>
          <p:nvPr/>
        </p:nvCxnSpPr>
        <p:spPr>
          <a:xfrm>
            <a:off x="5664761" y="1236196"/>
            <a:ext cx="1245870" cy="296624"/>
          </a:xfrm>
          <a:prstGeom prst="bentConnector3">
            <a:avLst>
              <a:gd name="adj1" fmla="val 59388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DEEE34-B0F9-4481-A497-D5A830E7C403}"/>
              </a:ext>
            </a:extLst>
          </p:cNvPr>
          <p:cNvSpPr txBox="1"/>
          <p:nvPr/>
        </p:nvSpPr>
        <p:spPr>
          <a:xfrm>
            <a:off x="6944124" y="1061342"/>
            <a:ext cx="4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Short cut to Document Search screen &amp; pre-populates case number for easier 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DB725-3BA2-4DAB-923F-59B6D74E0886}"/>
              </a:ext>
            </a:extLst>
          </p:cNvPr>
          <p:cNvSpPr/>
          <p:nvPr/>
        </p:nvSpPr>
        <p:spPr>
          <a:xfrm>
            <a:off x="4125433" y="2060817"/>
            <a:ext cx="7436168" cy="501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983483-E6BC-4AD9-84E7-8ADA4C30644E}"/>
              </a:ext>
            </a:extLst>
          </p:cNvPr>
          <p:cNvSpPr/>
          <p:nvPr/>
        </p:nvSpPr>
        <p:spPr>
          <a:xfrm>
            <a:off x="4074188" y="3258026"/>
            <a:ext cx="7436168" cy="9482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61A03D-9C95-471E-AF2D-D376FAF85D9D}"/>
              </a:ext>
            </a:extLst>
          </p:cNvPr>
          <p:cNvSpPr/>
          <p:nvPr/>
        </p:nvSpPr>
        <p:spPr>
          <a:xfrm>
            <a:off x="4074188" y="4540244"/>
            <a:ext cx="5589270" cy="17211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174B29-635E-4BD8-A99B-5987B0F1AD68}"/>
              </a:ext>
            </a:extLst>
          </p:cNvPr>
          <p:cNvSpPr/>
          <p:nvPr/>
        </p:nvSpPr>
        <p:spPr>
          <a:xfrm>
            <a:off x="4329935" y="3382833"/>
            <a:ext cx="1113935" cy="20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1E1C9-79C3-4E43-8B89-AC4307E40E8E}"/>
              </a:ext>
            </a:extLst>
          </p:cNvPr>
          <p:cNvSpPr/>
          <p:nvPr/>
        </p:nvSpPr>
        <p:spPr>
          <a:xfrm>
            <a:off x="4275468" y="3817978"/>
            <a:ext cx="943814" cy="216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5B90F4-EC0C-4E7A-9870-31C5B9205BAF}"/>
              </a:ext>
            </a:extLst>
          </p:cNvPr>
          <p:cNvSpPr/>
          <p:nvPr/>
        </p:nvSpPr>
        <p:spPr>
          <a:xfrm>
            <a:off x="6570921" y="3382833"/>
            <a:ext cx="691116" cy="25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69ED8-C6D2-431C-8396-AF6DC3E7BD9E}"/>
              </a:ext>
            </a:extLst>
          </p:cNvPr>
          <p:cNvSpPr/>
          <p:nvPr/>
        </p:nvSpPr>
        <p:spPr>
          <a:xfrm>
            <a:off x="6487131" y="3870454"/>
            <a:ext cx="701749" cy="141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B05A93-4568-4CCF-A489-D01142C95AFA}"/>
              </a:ext>
            </a:extLst>
          </p:cNvPr>
          <p:cNvSpPr/>
          <p:nvPr/>
        </p:nvSpPr>
        <p:spPr>
          <a:xfrm>
            <a:off x="7514735" y="3335016"/>
            <a:ext cx="670844" cy="192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AD4EB9-4F01-4F9F-BFD0-C0A2631436F0}"/>
              </a:ext>
            </a:extLst>
          </p:cNvPr>
          <p:cNvSpPr/>
          <p:nvPr/>
        </p:nvSpPr>
        <p:spPr>
          <a:xfrm>
            <a:off x="7444626" y="3873740"/>
            <a:ext cx="555377" cy="184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60D5C-F6BC-4315-A3D1-1052DE36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810" y="1329243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inquiries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F72329A-6D07-4949-B90F-42EC43B2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5" y="1602063"/>
            <a:ext cx="7187369" cy="2782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027AE-0B02-4808-B317-0BF8A74BDC71}"/>
              </a:ext>
            </a:extLst>
          </p:cNvPr>
          <p:cNvSpPr txBox="1"/>
          <p:nvPr/>
        </p:nvSpPr>
        <p:spPr>
          <a:xfrm>
            <a:off x="446568" y="4890977"/>
            <a:ext cx="676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be afraid to click the bottom button…especially if you need to know why a benefit closed in eligibility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E48F9-7F1B-4A76-837A-297BF8AEDDAA}"/>
              </a:ext>
            </a:extLst>
          </p:cNvPr>
          <p:cNvSpPr txBox="1"/>
          <p:nvPr/>
        </p:nvSpPr>
        <p:spPr>
          <a:xfrm>
            <a:off x="446568" y="1086612"/>
            <a:ext cx="230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Section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2F51D9-ABCF-4CF6-9CDD-522A169E67C8}"/>
              </a:ext>
            </a:extLst>
          </p:cNvPr>
          <p:cNvSpPr/>
          <p:nvPr/>
        </p:nvSpPr>
        <p:spPr>
          <a:xfrm>
            <a:off x="4625163" y="1907601"/>
            <a:ext cx="1158950" cy="1977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40C4-F1C5-42D0-A6B3-1B50E46C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162" y="111809"/>
            <a:ext cx="8610600" cy="1293028"/>
          </a:xfrm>
        </p:spPr>
        <p:txBody>
          <a:bodyPr/>
          <a:lstStyle/>
          <a:p>
            <a:r>
              <a:rPr lang="en-US" dirty="0"/>
              <a:t>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F88E-B456-42A5-BC53-F22D92FC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11" y="1404836"/>
            <a:ext cx="4268165" cy="54531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to Find the Narrative: 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Click Data Collection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Click Case Action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Enter </a:t>
            </a:r>
            <a:r>
              <a:rPr lang="en-US" sz="1800" dirty="0" err="1"/>
              <a:t>VaCMS</a:t>
            </a:r>
            <a:r>
              <a:rPr lang="en-US" sz="1800" dirty="0"/>
              <a:t> Case # in box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Select Add Case Narrative in “what action do you want to perform” drop down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Click              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Check to see if correct case with information on screen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If correct case, change drop down to yes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Click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AB2CA9-73DE-41A3-9EA5-BC1F49554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77" r="39659" b="17599"/>
          <a:stretch/>
        </p:blipFill>
        <p:spPr bwMode="auto">
          <a:xfrm>
            <a:off x="5633012" y="1318816"/>
            <a:ext cx="5802587" cy="495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28D6E-3887-4946-B9FD-4D5D06B8E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82" y="4975095"/>
            <a:ext cx="504825" cy="233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B11F9-E7E3-421D-8F26-27F63FEB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12" y="3560026"/>
            <a:ext cx="504825" cy="2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1337-5638-4650-84AB-433CE31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493" y="126420"/>
            <a:ext cx="8610600" cy="1293028"/>
          </a:xfrm>
        </p:spPr>
        <p:txBody>
          <a:bodyPr/>
          <a:lstStyle/>
          <a:p>
            <a:r>
              <a:rPr lang="en-US" dirty="0"/>
              <a:t>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C424-1772-4DA9-9202-93FF4C347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69042"/>
            <a:ext cx="5334000" cy="54401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Case notes will be listed -  if there is 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 access a particular date, just click the date hyperlink and the notes will come up</a:t>
            </a: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en-US" dirty="0"/>
              <a:t>To add a case note, click </a:t>
            </a:r>
          </a:p>
          <a:p>
            <a:pPr lvl="1"/>
            <a:r>
              <a:rPr lang="en-US" dirty="0"/>
              <a:t>Remember your information will be as good as your workers puts in here 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Should be able to view only data collection if have receptionist benefit programs privileges  in </a:t>
            </a:r>
            <a:r>
              <a:rPr lang="en-US" b="1" dirty="0" err="1">
                <a:solidFill>
                  <a:srgbClr val="FFFF00"/>
                </a:solidFill>
              </a:rPr>
              <a:t>VaCMS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Can edit case narrative without having eligibility worker privileges- case notes privileges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8D0FEB-E16B-4B2C-A16B-EAB83245B9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2480" r="35288" b="19011"/>
          <a:stretch/>
        </p:blipFill>
        <p:spPr bwMode="auto">
          <a:xfrm>
            <a:off x="6614251" y="2035175"/>
            <a:ext cx="5444842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8EFF6-B0E1-41ED-913F-68CC8265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42" y="2635803"/>
            <a:ext cx="504825" cy="180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F76A8C-7DD1-4216-8A99-E05356398F82}"/>
              </a:ext>
            </a:extLst>
          </p:cNvPr>
          <p:cNvSpPr/>
          <p:nvPr/>
        </p:nvSpPr>
        <p:spPr>
          <a:xfrm>
            <a:off x="7208874" y="3147237"/>
            <a:ext cx="818707" cy="148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32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1558</Words>
  <Application>Microsoft Office PowerPoint</Application>
  <PresentationFormat>Widescreen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Vapor Trail</vt:lpstr>
      <vt:lpstr>VaCMS-Let’s Figure This Out! </vt:lpstr>
      <vt:lpstr>Some Areas to look at</vt:lpstr>
      <vt:lpstr>inquiries</vt:lpstr>
      <vt:lpstr>inquiries</vt:lpstr>
      <vt:lpstr>inquiries</vt:lpstr>
      <vt:lpstr>PowerPoint Presentation</vt:lpstr>
      <vt:lpstr>inquiries</vt:lpstr>
      <vt:lpstr>inquiries</vt:lpstr>
      <vt:lpstr>inquiries</vt:lpstr>
      <vt:lpstr>applications</vt:lpstr>
      <vt:lpstr>Applications</vt:lpstr>
      <vt:lpstr>Applications</vt:lpstr>
      <vt:lpstr>Applications</vt:lpstr>
      <vt:lpstr>applications</vt:lpstr>
      <vt:lpstr>Scheduler </vt:lpstr>
      <vt:lpstr>scheduler</vt:lpstr>
      <vt:lpstr>scheduler</vt:lpstr>
      <vt:lpstr>Reprinting forms</vt:lpstr>
      <vt:lpstr>Reprinting forms</vt:lpstr>
      <vt:lpstr>Reprinting applications</vt:lpstr>
      <vt:lpstr>Snap fraud claims</vt:lpstr>
      <vt:lpstr>Snap fraud claims</vt:lpstr>
      <vt:lpstr>Snap fraud claims</vt:lpstr>
      <vt:lpstr>Security officer functions</vt:lpstr>
      <vt:lpstr>Troubleshooting issues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VaCMS-Let’s Figure This Out! </dc:title>
  <dc:creator>Janet Briscoe</dc:creator>
  <cp:lastModifiedBy>Janet Briscoe</cp:lastModifiedBy>
  <cp:revision>1</cp:revision>
  <dcterms:created xsi:type="dcterms:W3CDTF">2019-04-29T19:59:37Z</dcterms:created>
  <dcterms:modified xsi:type="dcterms:W3CDTF">2019-05-21T17:53:02Z</dcterms:modified>
</cp:coreProperties>
</file>