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7" r:id="rId3"/>
    <p:sldId id="264" r:id="rId4"/>
    <p:sldId id="268" r:id="rId5"/>
    <p:sldId id="259" r:id="rId6"/>
    <p:sldId id="269" r:id="rId7"/>
    <p:sldId id="270" r:id="rId8"/>
    <p:sldId id="271" r:id="rId9"/>
    <p:sldId id="272" r:id="rId10"/>
    <p:sldId id="273" r:id="rId11"/>
    <p:sldId id="260" r:id="rId12"/>
    <p:sldId id="265" r:id="rId13"/>
    <p:sldId id="266" r:id="rId14"/>
    <p:sldId id="267" r:id="rId15"/>
    <p:sldId id="263" r:id="rId16"/>
    <p:sldId id="261" r:id="rId17"/>
    <p:sldId id="262" r:id="rId18"/>
    <p:sldId id="274" r:id="rId19"/>
    <p:sldId id="258" r:id="rId20"/>
  </p:sldIdLst>
  <p:sldSz cx="9144000" cy="5143500" type="screen16x9"/>
  <p:notesSz cx="6858000" cy="9144000"/>
  <p:embeddedFontLst>
    <p:embeddedFont>
      <p:font typeface="Bebas Neue" panose="020B0604020202020204" charset="0"/>
      <p:regular r:id="rId22"/>
    </p:embeddedFont>
    <p:embeddedFont>
      <p:font typeface="Roboto" panose="020B0604020202020204" charset="0"/>
      <p:regular r:id="rId23"/>
      <p:bold r:id="rId24"/>
      <p:italic r:id="rId25"/>
      <p:boldItalic r:id="rId26"/>
    </p:embeddedFont>
    <p:embeddedFont>
      <p:font typeface="Source Sans Pro SemiBold" panose="020B0604020202020204" charset="0"/>
      <p:regular r:id="rId27"/>
      <p:bold r:id="rId28"/>
      <p:italic r:id="rId29"/>
      <p:boldItalic r:id="rId30"/>
    </p:embeddedFont>
    <p:embeddedFont>
      <p:font typeface="Source Sans Pro" panose="020B0604020202020204" charset="0"/>
      <p:regular r:id="rId31"/>
      <p:bold r:id="rId32"/>
      <p:italic r:id="rId33"/>
      <p:boldItalic r:id="rId34"/>
    </p:embeddedFont>
    <p:embeddedFont>
      <p:font typeface="Merriweather"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81" autoAdjust="0"/>
  </p:normalViewPr>
  <p:slideViewPr>
    <p:cSldViewPr snapToGrid="0">
      <p:cViewPr varScale="1">
        <p:scale>
          <a:sx n="72" d="100"/>
          <a:sy n="72" d="100"/>
        </p:scale>
        <p:origin x="1120" y="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diagrams/_rels/data2.xml.rels><?xml version="1.0" encoding="UTF-8" standalone="yes"?>
<Relationships xmlns="http://schemas.openxmlformats.org/package/2006/relationships"><Relationship Id="rId3" Type="http://schemas.openxmlformats.org/officeDocument/2006/relationships/hyperlink" Target="mailto:will.hoff@dss.virginia.gov" TargetMode="External"/><Relationship Id="rId2" Type="http://schemas.openxmlformats.org/officeDocument/2006/relationships/hyperlink" Target="mailto:christopher1.powell@dss.virginia.gov" TargetMode="External"/><Relationship Id="rId1" Type="http://schemas.openxmlformats.org/officeDocument/2006/relationships/hyperlink" Target="mailto:sandy.graham@dss.virginia.gov" TargetMode="External"/><Relationship Id="rId5" Type="http://schemas.openxmlformats.org/officeDocument/2006/relationships/hyperlink" Target="mailto:andre.richmond@dss.virginia.gov" TargetMode="External"/><Relationship Id="rId4" Type="http://schemas.openxmlformats.org/officeDocument/2006/relationships/hyperlink" Target="mailto:kathleen.hubert@dss.virginia.gov"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will.hoff@dss.virginia.gov" TargetMode="External"/><Relationship Id="rId2" Type="http://schemas.openxmlformats.org/officeDocument/2006/relationships/hyperlink" Target="mailto:christopher1.powell@dss.virginia.gov" TargetMode="External"/><Relationship Id="rId1" Type="http://schemas.openxmlformats.org/officeDocument/2006/relationships/hyperlink" Target="mailto:sandy.graham@dss.virginia.gov" TargetMode="External"/><Relationship Id="rId5" Type="http://schemas.openxmlformats.org/officeDocument/2006/relationships/hyperlink" Target="mailto:andre.richmond@dss.virginia.gov" TargetMode="External"/><Relationship Id="rId4" Type="http://schemas.openxmlformats.org/officeDocument/2006/relationships/hyperlink" Target="mailto:kathleen.hubert@dss.virginia.gov"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C6738-62FD-4587-8F46-639FA37599E2}" type="doc">
      <dgm:prSet loTypeId="urn:microsoft.com/office/officeart/2005/8/layout/chevronAccent+Icon" loCatId="officeonline" qsTypeId="urn:microsoft.com/office/officeart/2005/8/quickstyle/simple2" qsCatId="simple" csTypeId="urn:microsoft.com/office/officeart/2005/8/colors/accent0_1" csCatId="mainScheme" phldr="1"/>
      <dgm:spPr/>
      <dgm:t>
        <a:bodyPr/>
        <a:lstStyle/>
        <a:p>
          <a:endParaRPr lang="en-US"/>
        </a:p>
      </dgm:t>
    </dgm:pt>
    <dgm:pt modelId="{EAAD16D0-50F3-47A9-947C-7BFAEFCC2788}">
      <dgm:prSet/>
      <dgm:spPr/>
      <dgm:t>
        <a:bodyPr/>
        <a:lstStyle/>
        <a:p>
          <a:pPr rtl="0"/>
          <a:r>
            <a:rPr lang="en-US" b="0" i="0" dirty="0" smtClean="0"/>
            <a:t>Budget and Finance</a:t>
          </a:r>
          <a:endParaRPr lang="en-US" dirty="0"/>
        </a:p>
      </dgm:t>
    </dgm:pt>
    <dgm:pt modelId="{6DC1B5A8-53DD-4A11-BCDE-E8F61AD4A645}" type="parTrans" cxnId="{7FE034F8-9981-4142-BE21-5B0100766256}">
      <dgm:prSet/>
      <dgm:spPr/>
      <dgm:t>
        <a:bodyPr/>
        <a:lstStyle/>
        <a:p>
          <a:endParaRPr lang="en-US"/>
        </a:p>
      </dgm:t>
    </dgm:pt>
    <dgm:pt modelId="{52136664-F141-4C94-99EA-4B02A77ECE9D}" type="sibTrans" cxnId="{7FE034F8-9981-4142-BE21-5B0100766256}">
      <dgm:prSet/>
      <dgm:spPr/>
      <dgm:t>
        <a:bodyPr/>
        <a:lstStyle/>
        <a:p>
          <a:endParaRPr lang="en-US"/>
        </a:p>
      </dgm:t>
    </dgm:pt>
    <dgm:pt modelId="{8D18A878-E8D5-4A24-A4AB-21BC8DF766C2}">
      <dgm:prSet/>
      <dgm:spPr/>
      <dgm:t>
        <a:bodyPr/>
        <a:lstStyle/>
        <a:p>
          <a:pPr rtl="0"/>
          <a:r>
            <a:rPr lang="en-US" b="0" i="0" dirty="0" smtClean="0"/>
            <a:t>LASER</a:t>
          </a:r>
          <a:endParaRPr lang="en-US" dirty="0"/>
        </a:p>
      </dgm:t>
    </dgm:pt>
    <dgm:pt modelId="{CB485187-FD15-4C7E-AD27-0F2F8A803C69}" type="parTrans" cxnId="{7DD2AAE8-247A-44A3-ACF9-2E06E6D1223F}">
      <dgm:prSet/>
      <dgm:spPr/>
      <dgm:t>
        <a:bodyPr/>
        <a:lstStyle/>
        <a:p>
          <a:endParaRPr lang="en-US"/>
        </a:p>
      </dgm:t>
    </dgm:pt>
    <dgm:pt modelId="{92310415-B293-4AEA-A022-CCD30707730C}" type="sibTrans" cxnId="{7DD2AAE8-247A-44A3-ACF9-2E06E6D1223F}">
      <dgm:prSet/>
      <dgm:spPr/>
      <dgm:t>
        <a:bodyPr/>
        <a:lstStyle/>
        <a:p>
          <a:endParaRPr lang="en-US"/>
        </a:p>
      </dgm:t>
    </dgm:pt>
    <dgm:pt modelId="{B39A00F1-2A77-492A-8E3E-06442B3C2051}">
      <dgm:prSet/>
      <dgm:spPr/>
      <dgm:t>
        <a:bodyPr/>
        <a:lstStyle/>
        <a:p>
          <a:pPr rtl="0"/>
          <a:r>
            <a:rPr lang="en-US" b="0" i="0" dirty="0" smtClean="0"/>
            <a:t>BRS</a:t>
          </a:r>
          <a:endParaRPr lang="en-US" dirty="0"/>
        </a:p>
      </dgm:t>
    </dgm:pt>
    <dgm:pt modelId="{5C967B33-7349-4828-A161-0F957747A54B}" type="parTrans" cxnId="{D5E39D52-4622-4FB0-9C31-BD4F31CB6319}">
      <dgm:prSet/>
      <dgm:spPr/>
      <dgm:t>
        <a:bodyPr/>
        <a:lstStyle/>
        <a:p>
          <a:endParaRPr lang="en-US"/>
        </a:p>
      </dgm:t>
    </dgm:pt>
    <dgm:pt modelId="{46CECA8F-68D8-47E8-8392-7D22B30CA30A}" type="sibTrans" cxnId="{D5E39D52-4622-4FB0-9C31-BD4F31CB6319}">
      <dgm:prSet/>
      <dgm:spPr/>
      <dgm:t>
        <a:bodyPr/>
        <a:lstStyle/>
        <a:p>
          <a:endParaRPr lang="en-US"/>
        </a:p>
      </dgm:t>
    </dgm:pt>
    <dgm:pt modelId="{0E5E3203-DFA2-445D-B1FB-6A5D58492A82}">
      <dgm:prSet/>
      <dgm:spPr/>
      <dgm:t>
        <a:bodyPr/>
        <a:lstStyle/>
        <a:p>
          <a:pPr rtl="0"/>
          <a:r>
            <a:rPr lang="en-US" b="0" i="0" dirty="0" smtClean="0"/>
            <a:t>Human Resources</a:t>
          </a:r>
          <a:endParaRPr lang="en-US" dirty="0"/>
        </a:p>
      </dgm:t>
    </dgm:pt>
    <dgm:pt modelId="{4F6760B7-3089-4481-80E7-0922A3098F37}" type="parTrans" cxnId="{8BCA92B4-13E7-4BAB-8212-0FCA07DC74D4}">
      <dgm:prSet/>
      <dgm:spPr/>
      <dgm:t>
        <a:bodyPr/>
        <a:lstStyle/>
        <a:p>
          <a:endParaRPr lang="en-US"/>
        </a:p>
      </dgm:t>
    </dgm:pt>
    <dgm:pt modelId="{D9CD9144-60F2-4A8E-AAD5-A8EEA38B77B8}" type="sibTrans" cxnId="{8BCA92B4-13E7-4BAB-8212-0FCA07DC74D4}">
      <dgm:prSet/>
      <dgm:spPr/>
      <dgm:t>
        <a:bodyPr/>
        <a:lstStyle/>
        <a:p>
          <a:endParaRPr lang="en-US"/>
        </a:p>
      </dgm:t>
    </dgm:pt>
    <dgm:pt modelId="{AD0F7552-41A8-4D4D-B518-994639079F1C}">
      <dgm:prSet/>
      <dgm:spPr/>
      <dgm:t>
        <a:bodyPr/>
        <a:lstStyle/>
        <a:p>
          <a:pPr rtl="0"/>
          <a:r>
            <a:rPr lang="en-US" b="0" i="0" dirty="0" smtClean="0"/>
            <a:t>LETS</a:t>
          </a:r>
          <a:endParaRPr lang="en-US" dirty="0"/>
        </a:p>
      </dgm:t>
    </dgm:pt>
    <dgm:pt modelId="{D8EE94F5-D0D5-4C36-8AE6-763EF7092033}" type="parTrans" cxnId="{F0660E42-AD90-4472-8BDC-E06E036927E4}">
      <dgm:prSet/>
      <dgm:spPr/>
      <dgm:t>
        <a:bodyPr/>
        <a:lstStyle/>
        <a:p>
          <a:endParaRPr lang="en-US"/>
        </a:p>
      </dgm:t>
    </dgm:pt>
    <dgm:pt modelId="{6FCA4CF2-AE49-41EE-8973-30A2EF63403C}" type="sibTrans" cxnId="{F0660E42-AD90-4472-8BDC-E06E036927E4}">
      <dgm:prSet/>
      <dgm:spPr/>
      <dgm:t>
        <a:bodyPr/>
        <a:lstStyle/>
        <a:p>
          <a:endParaRPr lang="en-US"/>
        </a:p>
      </dgm:t>
    </dgm:pt>
    <dgm:pt modelId="{43A6B926-CCE8-46D7-A7A2-3A706E730F6E}">
      <dgm:prSet/>
      <dgm:spPr/>
      <dgm:t>
        <a:bodyPr/>
        <a:lstStyle/>
        <a:p>
          <a:pPr rtl="0"/>
          <a:r>
            <a:rPr lang="en-US" dirty="0" smtClean="0"/>
            <a:t>Operations</a:t>
          </a:r>
          <a:endParaRPr lang="en-US" dirty="0"/>
        </a:p>
      </dgm:t>
    </dgm:pt>
    <dgm:pt modelId="{5C3806C7-7368-49D2-AA92-80F1F8FCE884}" type="parTrans" cxnId="{239B7664-667F-469C-8D9E-F1BE9BB01CB8}">
      <dgm:prSet/>
      <dgm:spPr/>
      <dgm:t>
        <a:bodyPr/>
        <a:lstStyle/>
        <a:p>
          <a:endParaRPr lang="en-US"/>
        </a:p>
      </dgm:t>
    </dgm:pt>
    <dgm:pt modelId="{C91FA942-D64D-4194-8D94-58D72A9F689E}" type="sibTrans" cxnId="{239B7664-667F-469C-8D9E-F1BE9BB01CB8}">
      <dgm:prSet/>
      <dgm:spPr/>
      <dgm:t>
        <a:bodyPr/>
        <a:lstStyle/>
        <a:p>
          <a:endParaRPr lang="en-US"/>
        </a:p>
      </dgm:t>
    </dgm:pt>
    <dgm:pt modelId="{4BFFA10F-CDD4-4ED6-995E-80B355203CCA}">
      <dgm:prSet/>
      <dgm:spPr/>
      <dgm:t>
        <a:bodyPr/>
        <a:lstStyle/>
        <a:p>
          <a:pPr rtl="0"/>
          <a:r>
            <a:rPr lang="en-US" dirty="0" smtClean="0"/>
            <a:t>Administrative</a:t>
          </a:r>
          <a:endParaRPr lang="en-US" dirty="0"/>
        </a:p>
      </dgm:t>
    </dgm:pt>
    <dgm:pt modelId="{15142FDF-F12B-40E8-AB85-26373A34C00C}" type="parTrans" cxnId="{34339848-FEF7-40AA-84EF-ECA53676571A}">
      <dgm:prSet/>
      <dgm:spPr/>
      <dgm:t>
        <a:bodyPr/>
        <a:lstStyle/>
        <a:p>
          <a:endParaRPr lang="en-US"/>
        </a:p>
      </dgm:t>
    </dgm:pt>
    <dgm:pt modelId="{5403FDA8-41FD-4544-A53E-718EBC67BAC1}" type="sibTrans" cxnId="{34339848-FEF7-40AA-84EF-ECA53676571A}">
      <dgm:prSet/>
      <dgm:spPr/>
      <dgm:t>
        <a:bodyPr/>
        <a:lstStyle/>
        <a:p>
          <a:endParaRPr lang="en-US"/>
        </a:p>
      </dgm:t>
    </dgm:pt>
    <dgm:pt modelId="{9009B51A-A69C-487C-9DC8-5ED491961A48}">
      <dgm:prSet/>
      <dgm:spPr/>
      <dgm:t>
        <a:bodyPr/>
        <a:lstStyle/>
        <a:p>
          <a:pPr rtl="0"/>
          <a:r>
            <a:rPr lang="en-US" dirty="0" smtClean="0"/>
            <a:t>RMS</a:t>
          </a:r>
          <a:endParaRPr lang="en-US" dirty="0"/>
        </a:p>
      </dgm:t>
    </dgm:pt>
    <dgm:pt modelId="{36917A0D-5760-4121-AADB-71B5A30FD9EE}" type="parTrans" cxnId="{A17FC5F7-DD8E-4DA3-8B6D-461903486EF7}">
      <dgm:prSet/>
      <dgm:spPr/>
      <dgm:t>
        <a:bodyPr/>
        <a:lstStyle/>
        <a:p>
          <a:endParaRPr lang="en-US"/>
        </a:p>
      </dgm:t>
    </dgm:pt>
    <dgm:pt modelId="{1F331C66-CB98-47CA-BFDD-A1244D83A910}" type="sibTrans" cxnId="{A17FC5F7-DD8E-4DA3-8B6D-461903486EF7}">
      <dgm:prSet/>
      <dgm:spPr/>
      <dgm:t>
        <a:bodyPr/>
        <a:lstStyle/>
        <a:p>
          <a:endParaRPr lang="en-US"/>
        </a:p>
      </dgm:t>
    </dgm:pt>
    <dgm:pt modelId="{49088B07-F0CD-459B-87BE-F8A6B8AB1B6B}" type="pres">
      <dgm:prSet presAssocID="{21CC6738-62FD-4587-8F46-639FA37599E2}" presName="Name0" presStyleCnt="0">
        <dgm:presLayoutVars>
          <dgm:dir/>
          <dgm:resizeHandles val="exact"/>
        </dgm:presLayoutVars>
      </dgm:prSet>
      <dgm:spPr/>
      <dgm:t>
        <a:bodyPr/>
        <a:lstStyle/>
        <a:p>
          <a:endParaRPr lang="en-US"/>
        </a:p>
      </dgm:t>
    </dgm:pt>
    <dgm:pt modelId="{A217BD7A-7162-4137-8059-E5CC3ED22DF0}" type="pres">
      <dgm:prSet presAssocID="{EAAD16D0-50F3-47A9-947C-7BFAEFCC2788}" presName="composite" presStyleCnt="0"/>
      <dgm:spPr/>
    </dgm:pt>
    <dgm:pt modelId="{EFD2C30E-7DDC-4C5F-B856-E5248D2D39B6}" type="pres">
      <dgm:prSet presAssocID="{EAAD16D0-50F3-47A9-947C-7BFAEFCC2788}" presName="bgChev" presStyleLbl="node1" presStyleIdx="0" presStyleCnt="4"/>
      <dgm:spPr/>
    </dgm:pt>
    <dgm:pt modelId="{0E6EA290-9AE7-463F-A90F-FA03623950E0}" type="pres">
      <dgm:prSet presAssocID="{EAAD16D0-50F3-47A9-947C-7BFAEFCC2788}" presName="txNode" presStyleLbl="fgAcc1" presStyleIdx="0" presStyleCnt="4">
        <dgm:presLayoutVars>
          <dgm:bulletEnabled val="1"/>
        </dgm:presLayoutVars>
      </dgm:prSet>
      <dgm:spPr/>
      <dgm:t>
        <a:bodyPr/>
        <a:lstStyle/>
        <a:p>
          <a:endParaRPr lang="en-US"/>
        </a:p>
      </dgm:t>
    </dgm:pt>
    <dgm:pt modelId="{24E74E32-E14D-4023-B0BD-5263477C7063}" type="pres">
      <dgm:prSet presAssocID="{52136664-F141-4C94-99EA-4B02A77ECE9D}" presName="compositeSpace" presStyleCnt="0"/>
      <dgm:spPr/>
    </dgm:pt>
    <dgm:pt modelId="{63A3AB34-C71B-4F8E-B9E9-7CF1DBF51D5C}" type="pres">
      <dgm:prSet presAssocID="{0E5E3203-DFA2-445D-B1FB-6A5D58492A82}" presName="composite" presStyleCnt="0"/>
      <dgm:spPr/>
    </dgm:pt>
    <dgm:pt modelId="{8F66E6A8-F43C-4366-912C-BB655A4DC29D}" type="pres">
      <dgm:prSet presAssocID="{0E5E3203-DFA2-445D-B1FB-6A5D58492A82}" presName="bgChev" presStyleLbl="node1" presStyleIdx="1" presStyleCnt="4"/>
      <dgm:spPr/>
    </dgm:pt>
    <dgm:pt modelId="{78D32799-45D1-4910-A4E0-BEA310A46B76}" type="pres">
      <dgm:prSet presAssocID="{0E5E3203-DFA2-445D-B1FB-6A5D58492A82}" presName="txNode" presStyleLbl="fgAcc1" presStyleIdx="1" presStyleCnt="4">
        <dgm:presLayoutVars>
          <dgm:bulletEnabled val="1"/>
        </dgm:presLayoutVars>
      </dgm:prSet>
      <dgm:spPr/>
      <dgm:t>
        <a:bodyPr/>
        <a:lstStyle/>
        <a:p>
          <a:endParaRPr lang="en-US"/>
        </a:p>
      </dgm:t>
    </dgm:pt>
    <dgm:pt modelId="{44D754BD-B341-4684-B062-AAA77EFE4172}" type="pres">
      <dgm:prSet presAssocID="{D9CD9144-60F2-4A8E-AAD5-A8EEA38B77B8}" presName="compositeSpace" presStyleCnt="0"/>
      <dgm:spPr/>
    </dgm:pt>
    <dgm:pt modelId="{1A55697C-B81F-42E1-9A35-F1AC927ECA7B}" type="pres">
      <dgm:prSet presAssocID="{43A6B926-CCE8-46D7-A7A2-3A706E730F6E}" presName="composite" presStyleCnt="0"/>
      <dgm:spPr/>
    </dgm:pt>
    <dgm:pt modelId="{4C7D4E82-B0A9-4C9A-B9FA-9228C5C62B13}" type="pres">
      <dgm:prSet presAssocID="{43A6B926-CCE8-46D7-A7A2-3A706E730F6E}" presName="bgChev" presStyleLbl="node1" presStyleIdx="2" presStyleCnt="4"/>
      <dgm:spPr/>
    </dgm:pt>
    <dgm:pt modelId="{FC8812D7-D2BD-4D98-B6B2-79F286C0496D}" type="pres">
      <dgm:prSet presAssocID="{43A6B926-CCE8-46D7-A7A2-3A706E730F6E}" presName="txNode" presStyleLbl="fgAcc1" presStyleIdx="2" presStyleCnt="4">
        <dgm:presLayoutVars>
          <dgm:bulletEnabled val="1"/>
        </dgm:presLayoutVars>
      </dgm:prSet>
      <dgm:spPr/>
      <dgm:t>
        <a:bodyPr/>
        <a:lstStyle/>
        <a:p>
          <a:endParaRPr lang="en-US"/>
        </a:p>
      </dgm:t>
    </dgm:pt>
    <dgm:pt modelId="{A8E08A81-2582-4934-8162-E0716E32B54C}" type="pres">
      <dgm:prSet presAssocID="{C91FA942-D64D-4194-8D94-58D72A9F689E}" presName="compositeSpace" presStyleCnt="0"/>
      <dgm:spPr/>
    </dgm:pt>
    <dgm:pt modelId="{6E3243EB-C7FC-447D-BB34-1DC3EA656DAB}" type="pres">
      <dgm:prSet presAssocID="{4BFFA10F-CDD4-4ED6-995E-80B355203CCA}" presName="composite" presStyleCnt="0"/>
      <dgm:spPr/>
    </dgm:pt>
    <dgm:pt modelId="{4CD1527E-1CA8-4781-9FAE-80855CFFA164}" type="pres">
      <dgm:prSet presAssocID="{4BFFA10F-CDD4-4ED6-995E-80B355203CCA}" presName="bgChev" presStyleLbl="node1" presStyleIdx="3" presStyleCnt="4"/>
      <dgm:spPr/>
    </dgm:pt>
    <dgm:pt modelId="{03532664-0145-4582-88AA-5422A7C91646}" type="pres">
      <dgm:prSet presAssocID="{4BFFA10F-CDD4-4ED6-995E-80B355203CCA}" presName="txNode" presStyleLbl="fgAcc1" presStyleIdx="3" presStyleCnt="4">
        <dgm:presLayoutVars>
          <dgm:bulletEnabled val="1"/>
        </dgm:presLayoutVars>
      </dgm:prSet>
      <dgm:spPr/>
      <dgm:t>
        <a:bodyPr/>
        <a:lstStyle/>
        <a:p>
          <a:endParaRPr lang="en-US"/>
        </a:p>
      </dgm:t>
    </dgm:pt>
  </dgm:ptLst>
  <dgm:cxnLst>
    <dgm:cxn modelId="{85B61828-FF9C-412C-881B-99E20871B613}" type="presOf" srcId="{9009B51A-A69C-487C-9DC8-5ED491961A48}" destId="{03532664-0145-4582-88AA-5422A7C91646}" srcOrd="0" destOrd="1" presId="urn:microsoft.com/office/officeart/2005/8/layout/chevronAccent+Icon"/>
    <dgm:cxn modelId="{C0DB18C1-F2DB-4426-8BCA-9C475B7CD461}" type="presOf" srcId="{4BFFA10F-CDD4-4ED6-995E-80B355203CCA}" destId="{03532664-0145-4582-88AA-5422A7C91646}" srcOrd="0" destOrd="0" presId="urn:microsoft.com/office/officeart/2005/8/layout/chevronAccent+Icon"/>
    <dgm:cxn modelId="{D5E39D52-4622-4FB0-9C31-BD4F31CB6319}" srcId="{EAAD16D0-50F3-47A9-947C-7BFAEFCC2788}" destId="{B39A00F1-2A77-492A-8E3E-06442B3C2051}" srcOrd="1" destOrd="0" parTransId="{5C967B33-7349-4828-A161-0F957747A54B}" sibTransId="{46CECA8F-68D8-47E8-8392-7D22B30CA30A}"/>
    <dgm:cxn modelId="{A0D27BB0-2C77-4367-969F-E26226ED6708}" type="presOf" srcId="{43A6B926-CCE8-46D7-A7A2-3A706E730F6E}" destId="{FC8812D7-D2BD-4D98-B6B2-79F286C0496D}" srcOrd="0" destOrd="0" presId="urn:microsoft.com/office/officeart/2005/8/layout/chevronAccent+Icon"/>
    <dgm:cxn modelId="{84B6DE5D-BE5D-4C2B-9A9E-E32C146CA8FE}" type="presOf" srcId="{0E5E3203-DFA2-445D-B1FB-6A5D58492A82}" destId="{78D32799-45D1-4910-A4E0-BEA310A46B76}" srcOrd="0" destOrd="0" presId="urn:microsoft.com/office/officeart/2005/8/layout/chevronAccent+Icon"/>
    <dgm:cxn modelId="{8BCA92B4-13E7-4BAB-8212-0FCA07DC74D4}" srcId="{21CC6738-62FD-4587-8F46-639FA37599E2}" destId="{0E5E3203-DFA2-445D-B1FB-6A5D58492A82}" srcOrd="1" destOrd="0" parTransId="{4F6760B7-3089-4481-80E7-0922A3098F37}" sibTransId="{D9CD9144-60F2-4A8E-AAD5-A8EEA38B77B8}"/>
    <dgm:cxn modelId="{A17FC5F7-DD8E-4DA3-8B6D-461903486EF7}" srcId="{4BFFA10F-CDD4-4ED6-995E-80B355203CCA}" destId="{9009B51A-A69C-487C-9DC8-5ED491961A48}" srcOrd="0" destOrd="0" parTransId="{36917A0D-5760-4121-AADB-71B5A30FD9EE}" sibTransId="{1F331C66-CB98-47CA-BFDD-A1244D83A910}"/>
    <dgm:cxn modelId="{7FE034F8-9981-4142-BE21-5B0100766256}" srcId="{21CC6738-62FD-4587-8F46-639FA37599E2}" destId="{EAAD16D0-50F3-47A9-947C-7BFAEFCC2788}" srcOrd="0" destOrd="0" parTransId="{6DC1B5A8-53DD-4A11-BCDE-E8F61AD4A645}" sibTransId="{52136664-F141-4C94-99EA-4B02A77ECE9D}"/>
    <dgm:cxn modelId="{ECE7537B-CB1B-4730-AE94-9F8DE5C58098}" type="presOf" srcId="{AD0F7552-41A8-4D4D-B518-994639079F1C}" destId="{78D32799-45D1-4910-A4E0-BEA310A46B76}" srcOrd="0" destOrd="1" presId="urn:microsoft.com/office/officeart/2005/8/layout/chevronAccent+Icon"/>
    <dgm:cxn modelId="{34339848-FEF7-40AA-84EF-ECA53676571A}" srcId="{21CC6738-62FD-4587-8F46-639FA37599E2}" destId="{4BFFA10F-CDD4-4ED6-995E-80B355203CCA}" srcOrd="3" destOrd="0" parTransId="{15142FDF-F12B-40E8-AB85-26373A34C00C}" sibTransId="{5403FDA8-41FD-4544-A53E-718EBC67BAC1}"/>
    <dgm:cxn modelId="{F0660E42-AD90-4472-8BDC-E06E036927E4}" srcId="{0E5E3203-DFA2-445D-B1FB-6A5D58492A82}" destId="{AD0F7552-41A8-4D4D-B518-994639079F1C}" srcOrd="0" destOrd="0" parTransId="{D8EE94F5-D0D5-4C36-8AE6-763EF7092033}" sibTransId="{6FCA4CF2-AE49-41EE-8973-30A2EF63403C}"/>
    <dgm:cxn modelId="{9FA63691-2A64-43E4-A6F7-50874D287C5D}" type="presOf" srcId="{8D18A878-E8D5-4A24-A4AB-21BC8DF766C2}" destId="{0E6EA290-9AE7-463F-A90F-FA03623950E0}" srcOrd="0" destOrd="1" presId="urn:microsoft.com/office/officeart/2005/8/layout/chevronAccent+Icon"/>
    <dgm:cxn modelId="{239B7664-667F-469C-8D9E-F1BE9BB01CB8}" srcId="{21CC6738-62FD-4587-8F46-639FA37599E2}" destId="{43A6B926-CCE8-46D7-A7A2-3A706E730F6E}" srcOrd="2" destOrd="0" parTransId="{5C3806C7-7368-49D2-AA92-80F1F8FCE884}" sibTransId="{C91FA942-D64D-4194-8D94-58D72A9F689E}"/>
    <dgm:cxn modelId="{7DD2AAE8-247A-44A3-ACF9-2E06E6D1223F}" srcId="{EAAD16D0-50F3-47A9-947C-7BFAEFCC2788}" destId="{8D18A878-E8D5-4A24-A4AB-21BC8DF766C2}" srcOrd="0" destOrd="0" parTransId="{CB485187-FD15-4C7E-AD27-0F2F8A803C69}" sibTransId="{92310415-B293-4AEA-A022-CCD30707730C}"/>
    <dgm:cxn modelId="{BA8A332A-2D34-424F-BDB3-5F7440880C5D}" type="presOf" srcId="{B39A00F1-2A77-492A-8E3E-06442B3C2051}" destId="{0E6EA290-9AE7-463F-A90F-FA03623950E0}" srcOrd="0" destOrd="2" presId="urn:microsoft.com/office/officeart/2005/8/layout/chevronAccent+Icon"/>
    <dgm:cxn modelId="{A283610F-6C34-4B40-96D0-BAF0D13E699B}" type="presOf" srcId="{21CC6738-62FD-4587-8F46-639FA37599E2}" destId="{49088B07-F0CD-459B-87BE-F8A6B8AB1B6B}" srcOrd="0" destOrd="0" presId="urn:microsoft.com/office/officeart/2005/8/layout/chevronAccent+Icon"/>
    <dgm:cxn modelId="{6EDD8123-AA3F-435E-A319-39907382D709}" type="presOf" srcId="{EAAD16D0-50F3-47A9-947C-7BFAEFCC2788}" destId="{0E6EA290-9AE7-463F-A90F-FA03623950E0}" srcOrd="0" destOrd="0" presId="urn:microsoft.com/office/officeart/2005/8/layout/chevronAccent+Icon"/>
    <dgm:cxn modelId="{A4BCE602-2ABC-40DA-BF27-7E6F1C0B6982}" type="presParOf" srcId="{49088B07-F0CD-459B-87BE-F8A6B8AB1B6B}" destId="{A217BD7A-7162-4137-8059-E5CC3ED22DF0}" srcOrd="0" destOrd="0" presId="urn:microsoft.com/office/officeart/2005/8/layout/chevronAccent+Icon"/>
    <dgm:cxn modelId="{0E437A8B-2407-4F6C-95E2-5BA9F7E1E0C8}" type="presParOf" srcId="{A217BD7A-7162-4137-8059-E5CC3ED22DF0}" destId="{EFD2C30E-7DDC-4C5F-B856-E5248D2D39B6}" srcOrd="0" destOrd="0" presId="urn:microsoft.com/office/officeart/2005/8/layout/chevronAccent+Icon"/>
    <dgm:cxn modelId="{C51C0030-1C11-4305-8659-06C7A81B7838}" type="presParOf" srcId="{A217BD7A-7162-4137-8059-E5CC3ED22DF0}" destId="{0E6EA290-9AE7-463F-A90F-FA03623950E0}" srcOrd="1" destOrd="0" presId="urn:microsoft.com/office/officeart/2005/8/layout/chevronAccent+Icon"/>
    <dgm:cxn modelId="{EE88DA46-36DD-43DA-BA0E-77B06F0CEA0A}" type="presParOf" srcId="{49088B07-F0CD-459B-87BE-F8A6B8AB1B6B}" destId="{24E74E32-E14D-4023-B0BD-5263477C7063}" srcOrd="1" destOrd="0" presId="urn:microsoft.com/office/officeart/2005/8/layout/chevronAccent+Icon"/>
    <dgm:cxn modelId="{E3A08A12-616F-4A7D-9355-57C95E7C4383}" type="presParOf" srcId="{49088B07-F0CD-459B-87BE-F8A6B8AB1B6B}" destId="{63A3AB34-C71B-4F8E-B9E9-7CF1DBF51D5C}" srcOrd="2" destOrd="0" presId="urn:microsoft.com/office/officeart/2005/8/layout/chevronAccent+Icon"/>
    <dgm:cxn modelId="{E2E558E4-1EFF-4809-B32F-E6887D969DBF}" type="presParOf" srcId="{63A3AB34-C71B-4F8E-B9E9-7CF1DBF51D5C}" destId="{8F66E6A8-F43C-4366-912C-BB655A4DC29D}" srcOrd="0" destOrd="0" presId="urn:microsoft.com/office/officeart/2005/8/layout/chevronAccent+Icon"/>
    <dgm:cxn modelId="{E59F4CF5-7001-4FF2-8751-63CF1922C7A8}" type="presParOf" srcId="{63A3AB34-C71B-4F8E-B9E9-7CF1DBF51D5C}" destId="{78D32799-45D1-4910-A4E0-BEA310A46B76}" srcOrd="1" destOrd="0" presId="urn:microsoft.com/office/officeart/2005/8/layout/chevronAccent+Icon"/>
    <dgm:cxn modelId="{89303EE4-D86F-4B98-87B1-A926C8AA80C7}" type="presParOf" srcId="{49088B07-F0CD-459B-87BE-F8A6B8AB1B6B}" destId="{44D754BD-B341-4684-B062-AAA77EFE4172}" srcOrd="3" destOrd="0" presId="urn:microsoft.com/office/officeart/2005/8/layout/chevronAccent+Icon"/>
    <dgm:cxn modelId="{0597A028-DC85-40F3-9FF1-DF819F3B241C}" type="presParOf" srcId="{49088B07-F0CD-459B-87BE-F8A6B8AB1B6B}" destId="{1A55697C-B81F-42E1-9A35-F1AC927ECA7B}" srcOrd="4" destOrd="0" presId="urn:microsoft.com/office/officeart/2005/8/layout/chevronAccent+Icon"/>
    <dgm:cxn modelId="{A9BD74D4-2F4F-48E6-B120-5782A631BFA8}" type="presParOf" srcId="{1A55697C-B81F-42E1-9A35-F1AC927ECA7B}" destId="{4C7D4E82-B0A9-4C9A-B9FA-9228C5C62B13}" srcOrd="0" destOrd="0" presId="urn:microsoft.com/office/officeart/2005/8/layout/chevronAccent+Icon"/>
    <dgm:cxn modelId="{3C8230DD-6485-46A1-BC3C-4AF18C5AB88C}" type="presParOf" srcId="{1A55697C-B81F-42E1-9A35-F1AC927ECA7B}" destId="{FC8812D7-D2BD-4D98-B6B2-79F286C0496D}" srcOrd="1" destOrd="0" presId="urn:microsoft.com/office/officeart/2005/8/layout/chevronAccent+Icon"/>
    <dgm:cxn modelId="{E42E4BDF-68C1-4599-9C87-2D56E6A00400}" type="presParOf" srcId="{49088B07-F0CD-459B-87BE-F8A6B8AB1B6B}" destId="{A8E08A81-2582-4934-8162-E0716E32B54C}" srcOrd="5" destOrd="0" presId="urn:microsoft.com/office/officeart/2005/8/layout/chevronAccent+Icon"/>
    <dgm:cxn modelId="{E0091FB9-B8A4-4CF8-B250-6F9598692F71}" type="presParOf" srcId="{49088B07-F0CD-459B-87BE-F8A6B8AB1B6B}" destId="{6E3243EB-C7FC-447D-BB34-1DC3EA656DAB}" srcOrd="6" destOrd="0" presId="urn:microsoft.com/office/officeart/2005/8/layout/chevronAccent+Icon"/>
    <dgm:cxn modelId="{D60C2D71-DEF7-4003-9D67-79BFC2D4856B}" type="presParOf" srcId="{6E3243EB-C7FC-447D-BB34-1DC3EA656DAB}" destId="{4CD1527E-1CA8-4781-9FAE-80855CFFA164}" srcOrd="0" destOrd="0" presId="urn:microsoft.com/office/officeart/2005/8/layout/chevronAccent+Icon"/>
    <dgm:cxn modelId="{44805045-C2C3-4970-A547-2AAFD8024500}" type="presParOf" srcId="{6E3243EB-C7FC-447D-BB34-1DC3EA656DAB}" destId="{03532664-0145-4582-88AA-5422A7C9164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3B92EF-C17A-4393-A9D4-14CB7DD4AC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1BE08A0-BC7E-44B1-BD9D-E78AD836C60B}">
      <dgm:prSet/>
      <dgm:spPr/>
      <dgm:t>
        <a:bodyPr/>
        <a:lstStyle/>
        <a:p>
          <a:pPr rtl="0"/>
          <a:r>
            <a:rPr lang="en-US" b="0" i="0" dirty="0" smtClean="0"/>
            <a:t>Central: Sandy Graham, </a:t>
          </a:r>
          <a:r>
            <a:rPr lang="en-US" b="0" i="0" dirty="0" smtClean="0">
              <a:hlinkClick xmlns:r="http://schemas.openxmlformats.org/officeDocument/2006/relationships" r:id="rId1"/>
            </a:rPr>
            <a:t>sandy.graham@dss.virginia.gov</a:t>
          </a:r>
          <a:endParaRPr lang="en-US" dirty="0"/>
        </a:p>
      </dgm:t>
    </dgm:pt>
    <dgm:pt modelId="{C78CAF2A-F808-4877-949E-8B683F9FF8F6}" type="parTrans" cxnId="{557A0DF7-86EE-49D9-A15D-E790D1EF6948}">
      <dgm:prSet/>
      <dgm:spPr/>
      <dgm:t>
        <a:bodyPr/>
        <a:lstStyle/>
        <a:p>
          <a:endParaRPr lang="en-US"/>
        </a:p>
      </dgm:t>
    </dgm:pt>
    <dgm:pt modelId="{A540D54D-DA7D-41CE-8DEB-408C833AA7C0}" type="sibTrans" cxnId="{557A0DF7-86EE-49D9-A15D-E790D1EF6948}">
      <dgm:prSet/>
      <dgm:spPr/>
      <dgm:t>
        <a:bodyPr/>
        <a:lstStyle/>
        <a:p>
          <a:endParaRPr lang="en-US"/>
        </a:p>
      </dgm:t>
    </dgm:pt>
    <dgm:pt modelId="{A2BB5E71-8AD9-4E5E-A6A3-BD8FAAB401C4}">
      <dgm:prSet/>
      <dgm:spPr/>
      <dgm:t>
        <a:bodyPr/>
        <a:lstStyle/>
        <a:p>
          <a:pPr rtl="0"/>
          <a:r>
            <a:rPr lang="en-US" b="0" i="0" dirty="0" smtClean="0"/>
            <a:t>Eastern: Chris Powell, </a:t>
          </a:r>
          <a:r>
            <a:rPr lang="en-US" b="0" i="0" dirty="0" smtClean="0">
              <a:hlinkClick xmlns:r="http://schemas.openxmlformats.org/officeDocument/2006/relationships" r:id="rId2"/>
            </a:rPr>
            <a:t>christopher1.powell@dss.virginia.gov</a:t>
          </a:r>
          <a:endParaRPr lang="en-US" dirty="0"/>
        </a:p>
      </dgm:t>
    </dgm:pt>
    <dgm:pt modelId="{37316135-3442-48EB-A2CE-8BABE1C0A3CC}" type="parTrans" cxnId="{A4D39CB8-3ED8-4544-961F-334CEFAAA5A9}">
      <dgm:prSet/>
      <dgm:spPr/>
      <dgm:t>
        <a:bodyPr/>
        <a:lstStyle/>
        <a:p>
          <a:endParaRPr lang="en-US"/>
        </a:p>
      </dgm:t>
    </dgm:pt>
    <dgm:pt modelId="{61F950CD-1253-41CB-AD49-E1424844F83F}" type="sibTrans" cxnId="{A4D39CB8-3ED8-4544-961F-334CEFAAA5A9}">
      <dgm:prSet/>
      <dgm:spPr/>
      <dgm:t>
        <a:bodyPr/>
        <a:lstStyle/>
        <a:p>
          <a:endParaRPr lang="en-US"/>
        </a:p>
      </dgm:t>
    </dgm:pt>
    <dgm:pt modelId="{72348F63-9403-486D-8279-2C9EF4207EBB}">
      <dgm:prSet/>
      <dgm:spPr/>
      <dgm:t>
        <a:bodyPr/>
        <a:lstStyle/>
        <a:p>
          <a:pPr rtl="0"/>
          <a:r>
            <a:rPr lang="en-US" b="0" i="0" dirty="0" smtClean="0"/>
            <a:t>Northern: Will Hoff, </a:t>
          </a:r>
          <a:r>
            <a:rPr lang="en-US" b="0" i="0" dirty="0" smtClean="0">
              <a:hlinkClick xmlns:r="http://schemas.openxmlformats.org/officeDocument/2006/relationships" r:id="rId3"/>
            </a:rPr>
            <a:t>will.hoff@dss.virginia.gov</a:t>
          </a:r>
          <a:endParaRPr lang="en-US" dirty="0"/>
        </a:p>
      </dgm:t>
    </dgm:pt>
    <dgm:pt modelId="{7EA4A698-EEC9-4A51-8566-686617A76A0B}" type="parTrans" cxnId="{DA2AF4E9-C579-4B35-BFE5-0AFB58C685BE}">
      <dgm:prSet/>
      <dgm:spPr/>
      <dgm:t>
        <a:bodyPr/>
        <a:lstStyle/>
        <a:p>
          <a:endParaRPr lang="en-US"/>
        </a:p>
      </dgm:t>
    </dgm:pt>
    <dgm:pt modelId="{37226226-37E8-4789-B1E7-C7F784AD2B56}" type="sibTrans" cxnId="{DA2AF4E9-C579-4B35-BFE5-0AFB58C685BE}">
      <dgm:prSet/>
      <dgm:spPr/>
      <dgm:t>
        <a:bodyPr/>
        <a:lstStyle/>
        <a:p>
          <a:endParaRPr lang="en-US"/>
        </a:p>
      </dgm:t>
    </dgm:pt>
    <dgm:pt modelId="{35A19CAD-DF20-44E6-AE37-FE3E892ACFE3}">
      <dgm:prSet/>
      <dgm:spPr/>
      <dgm:t>
        <a:bodyPr/>
        <a:lstStyle/>
        <a:p>
          <a:pPr rtl="0"/>
          <a:r>
            <a:rPr lang="en-US" b="0" i="0" dirty="0" smtClean="0"/>
            <a:t>Piedmont: Kathleen Hubert, </a:t>
          </a:r>
          <a:r>
            <a:rPr lang="en-US" b="0" i="0" dirty="0" smtClean="0">
              <a:hlinkClick xmlns:r="http://schemas.openxmlformats.org/officeDocument/2006/relationships" r:id="rId4"/>
            </a:rPr>
            <a:t>kathleen.hubert@dss.virginia.gov</a:t>
          </a:r>
          <a:endParaRPr lang="en-US" dirty="0"/>
        </a:p>
      </dgm:t>
    </dgm:pt>
    <dgm:pt modelId="{E9BDB40C-87EA-4540-8E62-86DEEA3F3EF7}" type="parTrans" cxnId="{A26CB29E-93B4-45F1-A082-DEC54C25765F}">
      <dgm:prSet/>
      <dgm:spPr/>
      <dgm:t>
        <a:bodyPr/>
        <a:lstStyle/>
        <a:p>
          <a:endParaRPr lang="en-US"/>
        </a:p>
      </dgm:t>
    </dgm:pt>
    <dgm:pt modelId="{262A08BE-5BD5-4653-B835-F112ADC40B89}" type="sibTrans" cxnId="{A26CB29E-93B4-45F1-A082-DEC54C25765F}">
      <dgm:prSet/>
      <dgm:spPr/>
      <dgm:t>
        <a:bodyPr/>
        <a:lstStyle/>
        <a:p>
          <a:endParaRPr lang="en-US"/>
        </a:p>
      </dgm:t>
    </dgm:pt>
    <dgm:pt modelId="{0E20F4C0-E3DA-44B8-BC96-1E8087804937}">
      <dgm:prSet/>
      <dgm:spPr/>
      <dgm:t>
        <a:bodyPr/>
        <a:lstStyle/>
        <a:p>
          <a:pPr rtl="0"/>
          <a:r>
            <a:rPr lang="en-US" b="0" i="0" dirty="0" smtClean="0"/>
            <a:t>Western: Andre Richmond, </a:t>
          </a:r>
          <a:r>
            <a:rPr lang="en-US" b="0" i="0" dirty="0" smtClean="0">
              <a:hlinkClick xmlns:r="http://schemas.openxmlformats.org/officeDocument/2006/relationships" r:id="rId5"/>
            </a:rPr>
            <a:t>andre.richmond@dss.virginia.gov</a:t>
          </a:r>
          <a:endParaRPr lang="en-US" dirty="0"/>
        </a:p>
      </dgm:t>
    </dgm:pt>
    <dgm:pt modelId="{F5ED8F9F-E50F-4329-BCD4-6E258E1C9ACA}" type="parTrans" cxnId="{8F6DB08C-CD38-426D-BEB0-812B94025272}">
      <dgm:prSet/>
      <dgm:spPr/>
      <dgm:t>
        <a:bodyPr/>
        <a:lstStyle/>
        <a:p>
          <a:endParaRPr lang="en-US"/>
        </a:p>
      </dgm:t>
    </dgm:pt>
    <dgm:pt modelId="{6BC35EE6-4D5A-4EB3-99BE-089DF9F22B17}" type="sibTrans" cxnId="{8F6DB08C-CD38-426D-BEB0-812B94025272}">
      <dgm:prSet/>
      <dgm:spPr/>
      <dgm:t>
        <a:bodyPr/>
        <a:lstStyle/>
        <a:p>
          <a:endParaRPr lang="en-US"/>
        </a:p>
      </dgm:t>
    </dgm:pt>
    <dgm:pt modelId="{FC0E8F96-9F7F-49A8-A806-69A0FBB9EB3C}" type="pres">
      <dgm:prSet presAssocID="{423B92EF-C17A-4393-A9D4-14CB7DD4AC0E}" presName="Name0" presStyleCnt="0">
        <dgm:presLayoutVars>
          <dgm:chMax val="7"/>
          <dgm:chPref val="7"/>
          <dgm:dir/>
        </dgm:presLayoutVars>
      </dgm:prSet>
      <dgm:spPr/>
      <dgm:t>
        <a:bodyPr/>
        <a:lstStyle/>
        <a:p>
          <a:endParaRPr lang="en-US"/>
        </a:p>
      </dgm:t>
    </dgm:pt>
    <dgm:pt modelId="{B62A3E7D-F452-41AF-8ADA-A1AD3C581779}" type="pres">
      <dgm:prSet presAssocID="{423B92EF-C17A-4393-A9D4-14CB7DD4AC0E}" presName="Name1" presStyleCnt="0"/>
      <dgm:spPr/>
    </dgm:pt>
    <dgm:pt modelId="{937892AB-8EF7-48AA-B2ED-D08F3B24388E}" type="pres">
      <dgm:prSet presAssocID="{423B92EF-C17A-4393-A9D4-14CB7DD4AC0E}" presName="cycle" presStyleCnt="0"/>
      <dgm:spPr/>
    </dgm:pt>
    <dgm:pt modelId="{4AEA5378-2E8E-41D5-B249-C46777F5B718}" type="pres">
      <dgm:prSet presAssocID="{423B92EF-C17A-4393-A9D4-14CB7DD4AC0E}" presName="srcNode" presStyleLbl="node1" presStyleIdx="0" presStyleCnt="5"/>
      <dgm:spPr/>
    </dgm:pt>
    <dgm:pt modelId="{4699C748-D951-406E-A292-91E616BA48B2}" type="pres">
      <dgm:prSet presAssocID="{423B92EF-C17A-4393-A9D4-14CB7DD4AC0E}" presName="conn" presStyleLbl="parChTrans1D2" presStyleIdx="0" presStyleCnt="1"/>
      <dgm:spPr/>
      <dgm:t>
        <a:bodyPr/>
        <a:lstStyle/>
        <a:p>
          <a:endParaRPr lang="en-US"/>
        </a:p>
      </dgm:t>
    </dgm:pt>
    <dgm:pt modelId="{F4C66E5C-0741-411B-A110-6F1542CEC53D}" type="pres">
      <dgm:prSet presAssocID="{423B92EF-C17A-4393-A9D4-14CB7DD4AC0E}" presName="extraNode" presStyleLbl="node1" presStyleIdx="0" presStyleCnt="5"/>
      <dgm:spPr/>
    </dgm:pt>
    <dgm:pt modelId="{1D63A02A-8069-42A2-A269-8A96DAB83D5A}" type="pres">
      <dgm:prSet presAssocID="{423B92EF-C17A-4393-A9D4-14CB7DD4AC0E}" presName="dstNode" presStyleLbl="node1" presStyleIdx="0" presStyleCnt="5"/>
      <dgm:spPr/>
    </dgm:pt>
    <dgm:pt modelId="{6EAFDE50-5E5B-4263-88FE-6FBA060F1B79}" type="pres">
      <dgm:prSet presAssocID="{71BE08A0-BC7E-44B1-BD9D-E78AD836C60B}" presName="text_1" presStyleLbl="node1" presStyleIdx="0" presStyleCnt="5">
        <dgm:presLayoutVars>
          <dgm:bulletEnabled val="1"/>
        </dgm:presLayoutVars>
      </dgm:prSet>
      <dgm:spPr/>
      <dgm:t>
        <a:bodyPr/>
        <a:lstStyle/>
        <a:p>
          <a:endParaRPr lang="en-US"/>
        </a:p>
      </dgm:t>
    </dgm:pt>
    <dgm:pt modelId="{241FF258-5C23-4483-82AD-CBE0B14146E0}" type="pres">
      <dgm:prSet presAssocID="{71BE08A0-BC7E-44B1-BD9D-E78AD836C60B}" presName="accent_1" presStyleCnt="0"/>
      <dgm:spPr/>
    </dgm:pt>
    <dgm:pt modelId="{FE4F2B9D-9D97-4B8D-B47C-7040B24E89FE}" type="pres">
      <dgm:prSet presAssocID="{71BE08A0-BC7E-44B1-BD9D-E78AD836C60B}" presName="accentRepeatNode" presStyleLbl="solidFgAcc1" presStyleIdx="0" presStyleCnt="5"/>
      <dgm:spPr/>
    </dgm:pt>
    <dgm:pt modelId="{3A089F6D-83F4-4C96-8A25-75FE09F91C43}" type="pres">
      <dgm:prSet presAssocID="{A2BB5E71-8AD9-4E5E-A6A3-BD8FAAB401C4}" presName="text_2" presStyleLbl="node1" presStyleIdx="1" presStyleCnt="5">
        <dgm:presLayoutVars>
          <dgm:bulletEnabled val="1"/>
        </dgm:presLayoutVars>
      </dgm:prSet>
      <dgm:spPr/>
      <dgm:t>
        <a:bodyPr/>
        <a:lstStyle/>
        <a:p>
          <a:endParaRPr lang="en-US"/>
        </a:p>
      </dgm:t>
    </dgm:pt>
    <dgm:pt modelId="{8C1D5C35-E30E-4300-88AE-A481B0CE73DC}" type="pres">
      <dgm:prSet presAssocID="{A2BB5E71-8AD9-4E5E-A6A3-BD8FAAB401C4}" presName="accent_2" presStyleCnt="0"/>
      <dgm:spPr/>
    </dgm:pt>
    <dgm:pt modelId="{6655EC68-ECBA-4AE5-A06C-915849AE3F0B}" type="pres">
      <dgm:prSet presAssocID="{A2BB5E71-8AD9-4E5E-A6A3-BD8FAAB401C4}" presName="accentRepeatNode" presStyleLbl="solidFgAcc1" presStyleIdx="1" presStyleCnt="5"/>
      <dgm:spPr/>
    </dgm:pt>
    <dgm:pt modelId="{06810E67-B3C6-45BE-9594-0415A12761DE}" type="pres">
      <dgm:prSet presAssocID="{72348F63-9403-486D-8279-2C9EF4207EBB}" presName="text_3" presStyleLbl="node1" presStyleIdx="2" presStyleCnt="5">
        <dgm:presLayoutVars>
          <dgm:bulletEnabled val="1"/>
        </dgm:presLayoutVars>
      </dgm:prSet>
      <dgm:spPr/>
      <dgm:t>
        <a:bodyPr/>
        <a:lstStyle/>
        <a:p>
          <a:endParaRPr lang="en-US"/>
        </a:p>
      </dgm:t>
    </dgm:pt>
    <dgm:pt modelId="{7E1ACF2B-0570-4D09-B40B-9FC494BBB7B0}" type="pres">
      <dgm:prSet presAssocID="{72348F63-9403-486D-8279-2C9EF4207EBB}" presName="accent_3" presStyleCnt="0"/>
      <dgm:spPr/>
    </dgm:pt>
    <dgm:pt modelId="{9C16656B-9D3C-46D0-81C5-76DDC5D3BC93}" type="pres">
      <dgm:prSet presAssocID="{72348F63-9403-486D-8279-2C9EF4207EBB}" presName="accentRepeatNode" presStyleLbl="solidFgAcc1" presStyleIdx="2" presStyleCnt="5"/>
      <dgm:spPr/>
    </dgm:pt>
    <dgm:pt modelId="{439F7770-E4D9-4597-AE28-A6F03691E25F}" type="pres">
      <dgm:prSet presAssocID="{35A19CAD-DF20-44E6-AE37-FE3E892ACFE3}" presName="text_4" presStyleLbl="node1" presStyleIdx="3" presStyleCnt="5">
        <dgm:presLayoutVars>
          <dgm:bulletEnabled val="1"/>
        </dgm:presLayoutVars>
      </dgm:prSet>
      <dgm:spPr/>
      <dgm:t>
        <a:bodyPr/>
        <a:lstStyle/>
        <a:p>
          <a:endParaRPr lang="en-US"/>
        </a:p>
      </dgm:t>
    </dgm:pt>
    <dgm:pt modelId="{DAE93D51-C020-4B09-90BD-2ED21FBDA8BA}" type="pres">
      <dgm:prSet presAssocID="{35A19CAD-DF20-44E6-AE37-FE3E892ACFE3}" presName="accent_4" presStyleCnt="0"/>
      <dgm:spPr/>
    </dgm:pt>
    <dgm:pt modelId="{75536C83-0BBB-4CBA-959A-8F93521F0D96}" type="pres">
      <dgm:prSet presAssocID="{35A19CAD-DF20-44E6-AE37-FE3E892ACFE3}" presName="accentRepeatNode" presStyleLbl="solidFgAcc1" presStyleIdx="3" presStyleCnt="5"/>
      <dgm:spPr/>
    </dgm:pt>
    <dgm:pt modelId="{A98552B5-AEAA-4B8D-B729-033BA6B9F008}" type="pres">
      <dgm:prSet presAssocID="{0E20F4C0-E3DA-44B8-BC96-1E8087804937}" presName="text_5" presStyleLbl="node1" presStyleIdx="4" presStyleCnt="5">
        <dgm:presLayoutVars>
          <dgm:bulletEnabled val="1"/>
        </dgm:presLayoutVars>
      </dgm:prSet>
      <dgm:spPr/>
      <dgm:t>
        <a:bodyPr/>
        <a:lstStyle/>
        <a:p>
          <a:endParaRPr lang="en-US"/>
        </a:p>
      </dgm:t>
    </dgm:pt>
    <dgm:pt modelId="{09AF8E35-ADEC-4014-B8F5-BADE8473EE9A}" type="pres">
      <dgm:prSet presAssocID="{0E20F4C0-E3DA-44B8-BC96-1E8087804937}" presName="accent_5" presStyleCnt="0"/>
      <dgm:spPr/>
    </dgm:pt>
    <dgm:pt modelId="{8141B81E-595A-4102-880F-E7EC4D78587A}" type="pres">
      <dgm:prSet presAssocID="{0E20F4C0-E3DA-44B8-BC96-1E8087804937}" presName="accentRepeatNode" presStyleLbl="solidFgAcc1" presStyleIdx="4" presStyleCnt="5"/>
      <dgm:spPr/>
    </dgm:pt>
  </dgm:ptLst>
  <dgm:cxnLst>
    <dgm:cxn modelId="{6EAF3662-23D1-46ED-B9A4-BBC7FE3CA49E}" type="presOf" srcId="{72348F63-9403-486D-8279-2C9EF4207EBB}" destId="{06810E67-B3C6-45BE-9594-0415A12761DE}" srcOrd="0" destOrd="0" presId="urn:microsoft.com/office/officeart/2008/layout/VerticalCurvedList"/>
    <dgm:cxn modelId="{6CB12F74-D4C1-4DEA-8E81-33A7710FC989}" type="presOf" srcId="{0E20F4C0-E3DA-44B8-BC96-1E8087804937}" destId="{A98552B5-AEAA-4B8D-B729-033BA6B9F008}" srcOrd="0" destOrd="0" presId="urn:microsoft.com/office/officeart/2008/layout/VerticalCurvedList"/>
    <dgm:cxn modelId="{7CE04153-EBF6-4C37-AC0A-84ECC78EA327}" type="presOf" srcId="{423B92EF-C17A-4393-A9D4-14CB7DD4AC0E}" destId="{FC0E8F96-9F7F-49A8-A806-69A0FBB9EB3C}" srcOrd="0" destOrd="0" presId="urn:microsoft.com/office/officeart/2008/layout/VerticalCurvedList"/>
    <dgm:cxn modelId="{471DA3B1-C5C9-4BFA-8465-4938F2D3173B}" type="presOf" srcId="{A2BB5E71-8AD9-4E5E-A6A3-BD8FAAB401C4}" destId="{3A089F6D-83F4-4C96-8A25-75FE09F91C43}" srcOrd="0" destOrd="0" presId="urn:microsoft.com/office/officeart/2008/layout/VerticalCurvedList"/>
    <dgm:cxn modelId="{8F6DB08C-CD38-426D-BEB0-812B94025272}" srcId="{423B92EF-C17A-4393-A9D4-14CB7DD4AC0E}" destId="{0E20F4C0-E3DA-44B8-BC96-1E8087804937}" srcOrd="4" destOrd="0" parTransId="{F5ED8F9F-E50F-4329-BCD4-6E258E1C9ACA}" sibTransId="{6BC35EE6-4D5A-4EB3-99BE-089DF9F22B17}"/>
    <dgm:cxn modelId="{A26CB29E-93B4-45F1-A082-DEC54C25765F}" srcId="{423B92EF-C17A-4393-A9D4-14CB7DD4AC0E}" destId="{35A19CAD-DF20-44E6-AE37-FE3E892ACFE3}" srcOrd="3" destOrd="0" parTransId="{E9BDB40C-87EA-4540-8E62-86DEEA3F3EF7}" sibTransId="{262A08BE-5BD5-4653-B835-F112ADC40B89}"/>
    <dgm:cxn modelId="{DA2AF4E9-C579-4B35-BFE5-0AFB58C685BE}" srcId="{423B92EF-C17A-4393-A9D4-14CB7DD4AC0E}" destId="{72348F63-9403-486D-8279-2C9EF4207EBB}" srcOrd="2" destOrd="0" parTransId="{7EA4A698-EEC9-4A51-8566-686617A76A0B}" sibTransId="{37226226-37E8-4789-B1E7-C7F784AD2B56}"/>
    <dgm:cxn modelId="{A4D39CB8-3ED8-4544-961F-334CEFAAA5A9}" srcId="{423B92EF-C17A-4393-A9D4-14CB7DD4AC0E}" destId="{A2BB5E71-8AD9-4E5E-A6A3-BD8FAAB401C4}" srcOrd="1" destOrd="0" parTransId="{37316135-3442-48EB-A2CE-8BABE1C0A3CC}" sibTransId="{61F950CD-1253-41CB-AD49-E1424844F83F}"/>
    <dgm:cxn modelId="{4E1BCA21-2968-4413-B615-1817FCF3906C}" type="presOf" srcId="{35A19CAD-DF20-44E6-AE37-FE3E892ACFE3}" destId="{439F7770-E4D9-4597-AE28-A6F03691E25F}" srcOrd="0" destOrd="0" presId="urn:microsoft.com/office/officeart/2008/layout/VerticalCurvedList"/>
    <dgm:cxn modelId="{AC7F4509-24EF-4251-99E5-64C7FA243E4D}" type="presOf" srcId="{A540D54D-DA7D-41CE-8DEB-408C833AA7C0}" destId="{4699C748-D951-406E-A292-91E616BA48B2}" srcOrd="0" destOrd="0" presId="urn:microsoft.com/office/officeart/2008/layout/VerticalCurvedList"/>
    <dgm:cxn modelId="{557A0DF7-86EE-49D9-A15D-E790D1EF6948}" srcId="{423B92EF-C17A-4393-A9D4-14CB7DD4AC0E}" destId="{71BE08A0-BC7E-44B1-BD9D-E78AD836C60B}" srcOrd="0" destOrd="0" parTransId="{C78CAF2A-F808-4877-949E-8B683F9FF8F6}" sibTransId="{A540D54D-DA7D-41CE-8DEB-408C833AA7C0}"/>
    <dgm:cxn modelId="{7A1C44C8-F599-43BB-B2A1-5357C03DAE67}" type="presOf" srcId="{71BE08A0-BC7E-44B1-BD9D-E78AD836C60B}" destId="{6EAFDE50-5E5B-4263-88FE-6FBA060F1B79}" srcOrd="0" destOrd="0" presId="urn:microsoft.com/office/officeart/2008/layout/VerticalCurvedList"/>
    <dgm:cxn modelId="{5EBF0A21-C874-4514-8357-2E0FE9BD725D}" type="presParOf" srcId="{FC0E8F96-9F7F-49A8-A806-69A0FBB9EB3C}" destId="{B62A3E7D-F452-41AF-8ADA-A1AD3C581779}" srcOrd="0" destOrd="0" presId="urn:microsoft.com/office/officeart/2008/layout/VerticalCurvedList"/>
    <dgm:cxn modelId="{CFA9C54A-BC88-4DDE-AE02-E66BA8BC278B}" type="presParOf" srcId="{B62A3E7D-F452-41AF-8ADA-A1AD3C581779}" destId="{937892AB-8EF7-48AA-B2ED-D08F3B24388E}" srcOrd="0" destOrd="0" presId="urn:microsoft.com/office/officeart/2008/layout/VerticalCurvedList"/>
    <dgm:cxn modelId="{BFC40974-642C-4948-9810-004809A61F78}" type="presParOf" srcId="{937892AB-8EF7-48AA-B2ED-D08F3B24388E}" destId="{4AEA5378-2E8E-41D5-B249-C46777F5B718}" srcOrd="0" destOrd="0" presId="urn:microsoft.com/office/officeart/2008/layout/VerticalCurvedList"/>
    <dgm:cxn modelId="{7400E88A-D6CD-457F-9280-4BF94F8E7DFC}" type="presParOf" srcId="{937892AB-8EF7-48AA-B2ED-D08F3B24388E}" destId="{4699C748-D951-406E-A292-91E616BA48B2}" srcOrd="1" destOrd="0" presId="urn:microsoft.com/office/officeart/2008/layout/VerticalCurvedList"/>
    <dgm:cxn modelId="{CBC26A25-B2FA-46BD-8008-89B080CE7F86}" type="presParOf" srcId="{937892AB-8EF7-48AA-B2ED-D08F3B24388E}" destId="{F4C66E5C-0741-411B-A110-6F1542CEC53D}" srcOrd="2" destOrd="0" presId="urn:microsoft.com/office/officeart/2008/layout/VerticalCurvedList"/>
    <dgm:cxn modelId="{61BE520B-6262-479F-BF90-BCD2A8B8A8B8}" type="presParOf" srcId="{937892AB-8EF7-48AA-B2ED-D08F3B24388E}" destId="{1D63A02A-8069-42A2-A269-8A96DAB83D5A}" srcOrd="3" destOrd="0" presId="urn:microsoft.com/office/officeart/2008/layout/VerticalCurvedList"/>
    <dgm:cxn modelId="{0FC37D82-0763-4393-A146-AB3F07D46B8E}" type="presParOf" srcId="{B62A3E7D-F452-41AF-8ADA-A1AD3C581779}" destId="{6EAFDE50-5E5B-4263-88FE-6FBA060F1B79}" srcOrd="1" destOrd="0" presId="urn:microsoft.com/office/officeart/2008/layout/VerticalCurvedList"/>
    <dgm:cxn modelId="{B4B741D5-0597-48C2-AB98-CCE4296CCEC6}" type="presParOf" srcId="{B62A3E7D-F452-41AF-8ADA-A1AD3C581779}" destId="{241FF258-5C23-4483-82AD-CBE0B14146E0}" srcOrd="2" destOrd="0" presId="urn:microsoft.com/office/officeart/2008/layout/VerticalCurvedList"/>
    <dgm:cxn modelId="{1FA99ACD-0A9D-46FE-8D90-CEF4D5CE95EC}" type="presParOf" srcId="{241FF258-5C23-4483-82AD-CBE0B14146E0}" destId="{FE4F2B9D-9D97-4B8D-B47C-7040B24E89FE}" srcOrd="0" destOrd="0" presId="urn:microsoft.com/office/officeart/2008/layout/VerticalCurvedList"/>
    <dgm:cxn modelId="{E32766A5-5CF3-4468-AF72-EC691683A03E}" type="presParOf" srcId="{B62A3E7D-F452-41AF-8ADA-A1AD3C581779}" destId="{3A089F6D-83F4-4C96-8A25-75FE09F91C43}" srcOrd="3" destOrd="0" presId="urn:microsoft.com/office/officeart/2008/layout/VerticalCurvedList"/>
    <dgm:cxn modelId="{280FBFD2-F0A1-486C-93C4-3631E6768CA5}" type="presParOf" srcId="{B62A3E7D-F452-41AF-8ADA-A1AD3C581779}" destId="{8C1D5C35-E30E-4300-88AE-A481B0CE73DC}" srcOrd="4" destOrd="0" presId="urn:microsoft.com/office/officeart/2008/layout/VerticalCurvedList"/>
    <dgm:cxn modelId="{638B228A-5C4E-48CB-972C-EFB07C864808}" type="presParOf" srcId="{8C1D5C35-E30E-4300-88AE-A481B0CE73DC}" destId="{6655EC68-ECBA-4AE5-A06C-915849AE3F0B}" srcOrd="0" destOrd="0" presId="urn:microsoft.com/office/officeart/2008/layout/VerticalCurvedList"/>
    <dgm:cxn modelId="{C35F4F9E-2470-449A-A536-EBC43C2B8E9B}" type="presParOf" srcId="{B62A3E7D-F452-41AF-8ADA-A1AD3C581779}" destId="{06810E67-B3C6-45BE-9594-0415A12761DE}" srcOrd="5" destOrd="0" presId="urn:microsoft.com/office/officeart/2008/layout/VerticalCurvedList"/>
    <dgm:cxn modelId="{0036C95C-3393-43DB-9919-4677E5A42572}" type="presParOf" srcId="{B62A3E7D-F452-41AF-8ADA-A1AD3C581779}" destId="{7E1ACF2B-0570-4D09-B40B-9FC494BBB7B0}" srcOrd="6" destOrd="0" presId="urn:microsoft.com/office/officeart/2008/layout/VerticalCurvedList"/>
    <dgm:cxn modelId="{871FA6F9-FD68-48C9-BC7F-A7D0E822B560}" type="presParOf" srcId="{7E1ACF2B-0570-4D09-B40B-9FC494BBB7B0}" destId="{9C16656B-9D3C-46D0-81C5-76DDC5D3BC93}" srcOrd="0" destOrd="0" presId="urn:microsoft.com/office/officeart/2008/layout/VerticalCurvedList"/>
    <dgm:cxn modelId="{07E8268B-6C7C-410C-9F14-D7EF8AF68835}" type="presParOf" srcId="{B62A3E7D-F452-41AF-8ADA-A1AD3C581779}" destId="{439F7770-E4D9-4597-AE28-A6F03691E25F}" srcOrd="7" destOrd="0" presId="urn:microsoft.com/office/officeart/2008/layout/VerticalCurvedList"/>
    <dgm:cxn modelId="{C110FABC-F065-4B27-98B5-93F49CB7DAED}" type="presParOf" srcId="{B62A3E7D-F452-41AF-8ADA-A1AD3C581779}" destId="{DAE93D51-C020-4B09-90BD-2ED21FBDA8BA}" srcOrd="8" destOrd="0" presId="urn:microsoft.com/office/officeart/2008/layout/VerticalCurvedList"/>
    <dgm:cxn modelId="{F7347B1E-B8E4-4F58-8C54-A7206CE93392}" type="presParOf" srcId="{DAE93D51-C020-4B09-90BD-2ED21FBDA8BA}" destId="{75536C83-0BBB-4CBA-959A-8F93521F0D96}" srcOrd="0" destOrd="0" presId="urn:microsoft.com/office/officeart/2008/layout/VerticalCurvedList"/>
    <dgm:cxn modelId="{F083EB97-69E5-468C-9043-BC0596392436}" type="presParOf" srcId="{B62A3E7D-F452-41AF-8ADA-A1AD3C581779}" destId="{A98552B5-AEAA-4B8D-B729-033BA6B9F008}" srcOrd="9" destOrd="0" presId="urn:microsoft.com/office/officeart/2008/layout/VerticalCurvedList"/>
    <dgm:cxn modelId="{44E9FF0A-12A8-466F-9499-03D86EEDF1C3}" type="presParOf" srcId="{B62A3E7D-F452-41AF-8ADA-A1AD3C581779}" destId="{09AF8E35-ADEC-4014-B8F5-BADE8473EE9A}" srcOrd="10" destOrd="0" presId="urn:microsoft.com/office/officeart/2008/layout/VerticalCurvedList"/>
    <dgm:cxn modelId="{9734A9C7-9C91-41A9-A341-8CA9716B7E69}" type="presParOf" srcId="{09AF8E35-ADEC-4014-B8F5-BADE8473EE9A}" destId="{8141B81E-595A-4102-880F-E7EC4D7858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2C30E-7DDC-4C5F-B856-E5248D2D39B6}">
      <dsp:nvSpPr>
        <dsp:cNvPr id="0" name=""/>
        <dsp:cNvSpPr/>
      </dsp:nvSpPr>
      <dsp:spPr>
        <a:xfrm>
          <a:off x="4014" y="1093988"/>
          <a:ext cx="1889486" cy="729341"/>
        </a:xfrm>
        <a:prstGeom prst="chevron">
          <a:avLst>
            <a:gd name="adj" fmla="val 4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E6EA290-9AE7-463F-A90F-FA03623950E0}">
      <dsp:nvSpPr>
        <dsp:cNvPr id="0" name=""/>
        <dsp:cNvSpPr/>
      </dsp:nvSpPr>
      <dsp:spPr>
        <a:xfrm>
          <a:off x="507877" y="1276323"/>
          <a:ext cx="1595566" cy="729341"/>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l" defTabSz="533400" rtl="0">
            <a:lnSpc>
              <a:spcPct val="90000"/>
            </a:lnSpc>
            <a:spcBef>
              <a:spcPct val="0"/>
            </a:spcBef>
            <a:spcAft>
              <a:spcPct val="35000"/>
            </a:spcAft>
          </a:pPr>
          <a:r>
            <a:rPr lang="en-US" sz="1200" b="0" i="0" kern="1200" dirty="0" smtClean="0"/>
            <a:t>Budget and Finance</a:t>
          </a:r>
          <a:endParaRPr lang="en-US" sz="1200" kern="1200" dirty="0"/>
        </a:p>
        <a:p>
          <a:pPr marL="57150" lvl="1" indent="-57150" algn="l" defTabSz="400050" rtl="0">
            <a:lnSpc>
              <a:spcPct val="90000"/>
            </a:lnSpc>
            <a:spcBef>
              <a:spcPct val="0"/>
            </a:spcBef>
            <a:spcAft>
              <a:spcPct val="15000"/>
            </a:spcAft>
            <a:buChar char="••"/>
          </a:pPr>
          <a:r>
            <a:rPr lang="en-US" sz="900" b="0" i="0" kern="1200" dirty="0" smtClean="0"/>
            <a:t>LASER</a:t>
          </a:r>
          <a:endParaRPr lang="en-US" sz="900" kern="1200" dirty="0"/>
        </a:p>
        <a:p>
          <a:pPr marL="57150" lvl="1" indent="-57150" algn="l" defTabSz="400050" rtl="0">
            <a:lnSpc>
              <a:spcPct val="90000"/>
            </a:lnSpc>
            <a:spcBef>
              <a:spcPct val="0"/>
            </a:spcBef>
            <a:spcAft>
              <a:spcPct val="15000"/>
            </a:spcAft>
            <a:buChar char="••"/>
          </a:pPr>
          <a:r>
            <a:rPr lang="en-US" sz="900" b="0" i="0" kern="1200" dirty="0" smtClean="0"/>
            <a:t>BRS</a:t>
          </a:r>
          <a:endParaRPr lang="en-US" sz="900" kern="1200" dirty="0"/>
        </a:p>
      </dsp:txBody>
      <dsp:txXfrm>
        <a:off x="529239" y="1297685"/>
        <a:ext cx="1552842" cy="686617"/>
      </dsp:txXfrm>
    </dsp:sp>
    <dsp:sp modelId="{8F66E6A8-F43C-4366-912C-BB655A4DC29D}">
      <dsp:nvSpPr>
        <dsp:cNvPr id="0" name=""/>
        <dsp:cNvSpPr/>
      </dsp:nvSpPr>
      <dsp:spPr>
        <a:xfrm>
          <a:off x="2162228" y="1093988"/>
          <a:ext cx="1889486" cy="729341"/>
        </a:xfrm>
        <a:prstGeom prst="chevron">
          <a:avLst>
            <a:gd name="adj" fmla="val 4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8D32799-45D1-4910-A4E0-BEA310A46B76}">
      <dsp:nvSpPr>
        <dsp:cNvPr id="0" name=""/>
        <dsp:cNvSpPr/>
      </dsp:nvSpPr>
      <dsp:spPr>
        <a:xfrm>
          <a:off x="2666091" y="1276323"/>
          <a:ext cx="1595566" cy="729341"/>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l" defTabSz="533400" rtl="0">
            <a:lnSpc>
              <a:spcPct val="90000"/>
            </a:lnSpc>
            <a:spcBef>
              <a:spcPct val="0"/>
            </a:spcBef>
            <a:spcAft>
              <a:spcPct val="35000"/>
            </a:spcAft>
          </a:pPr>
          <a:r>
            <a:rPr lang="en-US" sz="1200" b="0" i="0" kern="1200" dirty="0" smtClean="0"/>
            <a:t>Human Resources</a:t>
          </a:r>
          <a:endParaRPr lang="en-US" sz="1200" kern="1200" dirty="0"/>
        </a:p>
        <a:p>
          <a:pPr marL="57150" lvl="1" indent="-57150" algn="l" defTabSz="400050" rtl="0">
            <a:lnSpc>
              <a:spcPct val="90000"/>
            </a:lnSpc>
            <a:spcBef>
              <a:spcPct val="0"/>
            </a:spcBef>
            <a:spcAft>
              <a:spcPct val="15000"/>
            </a:spcAft>
            <a:buChar char="••"/>
          </a:pPr>
          <a:r>
            <a:rPr lang="en-US" sz="900" b="0" i="0" kern="1200" dirty="0" smtClean="0"/>
            <a:t>LETS</a:t>
          </a:r>
          <a:endParaRPr lang="en-US" sz="900" kern="1200" dirty="0"/>
        </a:p>
      </dsp:txBody>
      <dsp:txXfrm>
        <a:off x="2687453" y="1297685"/>
        <a:ext cx="1552842" cy="686617"/>
      </dsp:txXfrm>
    </dsp:sp>
    <dsp:sp modelId="{4C7D4E82-B0A9-4C9A-B9FA-9228C5C62B13}">
      <dsp:nvSpPr>
        <dsp:cNvPr id="0" name=""/>
        <dsp:cNvSpPr/>
      </dsp:nvSpPr>
      <dsp:spPr>
        <a:xfrm>
          <a:off x="4320442" y="1093988"/>
          <a:ext cx="1889486" cy="729341"/>
        </a:xfrm>
        <a:prstGeom prst="chevron">
          <a:avLst>
            <a:gd name="adj" fmla="val 4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C8812D7-D2BD-4D98-B6B2-79F286C0496D}">
      <dsp:nvSpPr>
        <dsp:cNvPr id="0" name=""/>
        <dsp:cNvSpPr/>
      </dsp:nvSpPr>
      <dsp:spPr>
        <a:xfrm>
          <a:off x="4824305" y="1276323"/>
          <a:ext cx="1595566" cy="729341"/>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Operations</a:t>
          </a:r>
          <a:endParaRPr lang="en-US" sz="1200" kern="1200" dirty="0"/>
        </a:p>
      </dsp:txBody>
      <dsp:txXfrm>
        <a:off x="4845667" y="1297685"/>
        <a:ext cx="1552842" cy="686617"/>
      </dsp:txXfrm>
    </dsp:sp>
    <dsp:sp modelId="{4CD1527E-1CA8-4781-9FAE-80855CFFA164}">
      <dsp:nvSpPr>
        <dsp:cNvPr id="0" name=""/>
        <dsp:cNvSpPr/>
      </dsp:nvSpPr>
      <dsp:spPr>
        <a:xfrm>
          <a:off x="6478655" y="1093988"/>
          <a:ext cx="1889486" cy="729341"/>
        </a:xfrm>
        <a:prstGeom prst="chevron">
          <a:avLst>
            <a:gd name="adj" fmla="val 4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3532664-0145-4582-88AA-5422A7C91646}">
      <dsp:nvSpPr>
        <dsp:cNvPr id="0" name=""/>
        <dsp:cNvSpPr/>
      </dsp:nvSpPr>
      <dsp:spPr>
        <a:xfrm>
          <a:off x="6982518" y="1276323"/>
          <a:ext cx="1595566" cy="729341"/>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l" defTabSz="533400" rtl="0">
            <a:lnSpc>
              <a:spcPct val="90000"/>
            </a:lnSpc>
            <a:spcBef>
              <a:spcPct val="0"/>
            </a:spcBef>
            <a:spcAft>
              <a:spcPct val="35000"/>
            </a:spcAft>
          </a:pPr>
          <a:r>
            <a:rPr lang="en-US" sz="1200" kern="1200" dirty="0" smtClean="0"/>
            <a:t>Administrative</a:t>
          </a:r>
          <a:endParaRPr lang="en-US" sz="1200" kern="1200" dirty="0"/>
        </a:p>
        <a:p>
          <a:pPr marL="57150" lvl="1" indent="-57150" algn="l" defTabSz="400050" rtl="0">
            <a:lnSpc>
              <a:spcPct val="90000"/>
            </a:lnSpc>
            <a:spcBef>
              <a:spcPct val="0"/>
            </a:spcBef>
            <a:spcAft>
              <a:spcPct val="15000"/>
            </a:spcAft>
            <a:buChar char="••"/>
          </a:pPr>
          <a:r>
            <a:rPr lang="en-US" sz="900" kern="1200" dirty="0" smtClean="0"/>
            <a:t>RMS</a:t>
          </a:r>
          <a:endParaRPr lang="en-US" sz="900" kern="1200" dirty="0"/>
        </a:p>
      </dsp:txBody>
      <dsp:txXfrm>
        <a:off x="7003880" y="1297685"/>
        <a:ext cx="1552842" cy="686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9C748-D951-406E-A292-91E616BA48B2}">
      <dsp:nvSpPr>
        <dsp:cNvPr id="0" name=""/>
        <dsp:cNvSpPr/>
      </dsp:nvSpPr>
      <dsp:spPr>
        <a:xfrm>
          <a:off x="-3466343" y="-532923"/>
          <a:ext cx="4132842" cy="4132842"/>
        </a:xfrm>
        <a:prstGeom prst="blockArc">
          <a:avLst>
            <a:gd name="adj1" fmla="val 18900000"/>
            <a:gd name="adj2" fmla="val 2700000"/>
            <a:gd name="adj3" fmla="val 5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FDE50-5E5B-4263-88FE-6FBA060F1B79}">
      <dsp:nvSpPr>
        <dsp:cNvPr id="0" name=""/>
        <dsp:cNvSpPr/>
      </dsp:nvSpPr>
      <dsp:spPr>
        <a:xfrm>
          <a:off x="292409" y="191625"/>
          <a:ext cx="8250251" cy="3834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401" tIns="53340" rIns="53340" bIns="53340" numCol="1" spcCol="1270" anchor="ctr" anchorCtr="0">
          <a:noAutofit/>
        </a:bodyPr>
        <a:lstStyle/>
        <a:p>
          <a:pPr lvl="0" algn="l" defTabSz="933450" rtl="0">
            <a:lnSpc>
              <a:spcPct val="90000"/>
            </a:lnSpc>
            <a:spcBef>
              <a:spcPct val="0"/>
            </a:spcBef>
            <a:spcAft>
              <a:spcPct val="35000"/>
            </a:spcAft>
          </a:pPr>
          <a:r>
            <a:rPr lang="en-US" sz="2100" b="0" i="0" kern="1200" dirty="0" smtClean="0"/>
            <a:t>Central: Sandy Graham, </a:t>
          </a:r>
          <a:r>
            <a:rPr lang="en-US" sz="2100" b="0" i="0" kern="1200" dirty="0" smtClean="0">
              <a:hlinkClick xmlns:r="http://schemas.openxmlformats.org/officeDocument/2006/relationships" r:id="rId1"/>
            </a:rPr>
            <a:t>sandy.graham@dss.virginia.gov</a:t>
          </a:r>
          <a:endParaRPr lang="en-US" sz="2100" kern="1200" dirty="0"/>
        </a:p>
      </dsp:txBody>
      <dsp:txXfrm>
        <a:off x="292409" y="191625"/>
        <a:ext cx="8250251" cy="383497"/>
      </dsp:txXfrm>
    </dsp:sp>
    <dsp:sp modelId="{FE4F2B9D-9D97-4B8D-B47C-7040B24E89FE}">
      <dsp:nvSpPr>
        <dsp:cNvPr id="0" name=""/>
        <dsp:cNvSpPr/>
      </dsp:nvSpPr>
      <dsp:spPr>
        <a:xfrm>
          <a:off x="52723" y="143688"/>
          <a:ext cx="479371" cy="4793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89F6D-83F4-4C96-8A25-75FE09F91C43}">
      <dsp:nvSpPr>
        <dsp:cNvPr id="0" name=""/>
        <dsp:cNvSpPr/>
      </dsp:nvSpPr>
      <dsp:spPr>
        <a:xfrm>
          <a:off x="567211" y="766687"/>
          <a:ext cx="7975448" cy="3834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401" tIns="53340" rIns="53340" bIns="53340" numCol="1" spcCol="1270" anchor="ctr" anchorCtr="0">
          <a:noAutofit/>
        </a:bodyPr>
        <a:lstStyle/>
        <a:p>
          <a:pPr lvl="0" algn="l" defTabSz="933450" rtl="0">
            <a:lnSpc>
              <a:spcPct val="90000"/>
            </a:lnSpc>
            <a:spcBef>
              <a:spcPct val="0"/>
            </a:spcBef>
            <a:spcAft>
              <a:spcPct val="35000"/>
            </a:spcAft>
          </a:pPr>
          <a:r>
            <a:rPr lang="en-US" sz="2100" b="0" i="0" kern="1200" dirty="0" smtClean="0"/>
            <a:t>Eastern: Chris Powell, </a:t>
          </a:r>
          <a:r>
            <a:rPr lang="en-US" sz="2100" b="0" i="0" kern="1200" dirty="0" smtClean="0">
              <a:hlinkClick xmlns:r="http://schemas.openxmlformats.org/officeDocument/2006/relationships" r:id="rId2"/>
            </a:rPr>
            <a:t>christopher1.powell@dss.virginia.gov</a:t>
          </a:r>
          <a:endParaRPr lang="en-US" sz="2100" kern="1200" dirty="0"/>
        </a:p>
      </dsp:txBody>
      <dsp:txXfrm>
        <a:off x="567211" y="766687"/>
        <a:ext cx="7975448" cy="383497"/>
      </dsp:txXfrm>
    </dsp:sp>
    <dsp:sp modelId="{6655EC68-ECBA-4AE5-A06C-915849AE3F0B}">
      <dsp:nvSpPr>
        <dsp:cNvPr id="0" name=""/>
        <dsp:cNvSpPr/>
      </dsp:nvSpPr>
      <dsp:spPr>
        <a:xfrm>
          <a:off x="327526" y="718750"/>
          <a:ext cx="479371" cy="4793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810E67-B3C6-45BE-9594-0415A12761DE}">
      <dsp:nvSpPr>
        <dsp:cNvPr id="0" name=""/>
        <dsp:cNvSpPr/>
      </dsp:nvSpPr>
      <dsp:spPr>
        <a:xfrm>
          <a:off x="651554" y="1341749"/>
          <a:ext cx="7891105" cy="3834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401" tIns="53340" rIns="53340" bIns="53340" numCol="1" spcCol="1270" anchor="ctr" anchorCtr="0">
          <a:noAutofit/>
        </a:bodyPr>
        <a:lstStyle/>
        <a:p>
          <a:pPr lvl="0" algn="l" defTabSz="933450" rtl="0">
            <a:lnSpc>
              <a:spcPct val="90000"/>
            </a:lnSpc>
            <a:spcBef>
              <a:spcPct val="0"/>
            </a:spcBef>
            <a:spcAft>
              <a:spcPct val="35000"/>
            </a:spcAft>
          </a:pPr>
          <a:r>
            <a:rPr lang="en-US" sz="2100" b="0" i="0" kern="1200" dirty="0" smtClean="0"/>
            <a:t>Northern: Will Hoff, </a:t>
          </a:r>
          <a:r>
            <a:rPr lang="en-US" sz="2100" b="0" i="0" kern="1200" dirty="0" smtClean="0">
              <a:hlinkClick xmlns:r="http://schemas.openxmlformats.org/officeDocument/2006/relationships" r:id="rId3"/>
            </a:rPr>
            <a:t>will.hoff@dss.virginia.gov</a:t>
          </a:r>
          <a:endParaRPr lang="en-US" sz="2100" kern="1200" dirty="0"/>
        </a:p>
      </dsp:txBody>
      <dsp:txXfrm>
        <a:off x="651554" y="1341749"/>
        <a:ext cx="7891105" cy="383497"/>
      </dsp:txXfrm>
    </dsp:sp>
    <dsp:sp modelId="{9C16656B-9D3C-46D0-81C5-76DDC5D3BC93}">
      <dsp:nvSpPr>
        <dsp:cNvPr id="0" name=""/>
        <dsp:cNvSpPr/>
      </dsp:nvSpPr>
      <dsp:spPr>
        <a:xfrm>
          <a:off x="411868" y="1293812"/>
          <a:ext cx="479371" cy="4793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F7770-E4D9-4597-AE28-A6F03691E25F}">
      <dsp:nvSpPr>
        <dsp:cNvPr id="0" name=""/>
        <dsp:cNvSpPr/>
      </dsp:nvSpPr>
      <dsp:spPr>
        <a:xfrm>
          <a:off x="567211" y="1916811"/>
          <a:ext cx="7975448" cy="3834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401" tIns="53340" rIns="53340" bIns="53340" numCol="1" spcCol="1270" anchor="ctr" anchorCtr="0">
          <a:noAutofit/>
        </a:bodyPr>
        <a:lstStyle/>
        <a:p>
          <a:pPr lvl="0" algn="l" defTabSz="933450" rtl="0">
            <a:lnSpc>
              <a:spcPct val="90000"/>
            </a:lnSpc>
            <a:spcBef>
              <a:spcPct val="0"/>
            </a:spcBef>
            <a:spcAft>
              <a:spcPct val="35000"/>
            </a:spcAft>
          </a:pPr>
          <a:r>
            <a:rPr lang="en-US" sz="2100" b="0" i="0" kern="1200" dirty="0" smtClean="0"/>
            <a:t>Piedmont: Kathleen Hubert, </a:t>
          </a:r>
          <a:r>
            <a:rPr lang="en-US" sz="2100" b="0" i="0" kern="1200" dirty="0" smtClean="0">
              <a:hlinkClick xmlns:r="http://schemas.openxmlformats.org/officeDocument/2006/relationships" r:id="rId4"/>
            </a:rPr>
            <a:t>kathleen.hubert@dss.virginia.gov</a:t>
          </a:r>
          <a:endParaRPr lang="en-US" sz="2100" kern="1200" dirty="0"/>
        </a:p>
      </dsp:txBody>
      <dsp:txXfrm>
        <a:off x="567211" y="1916811"/>
        <a:ext cx="7975448" cy="383497"/>
      </dsp:txXfrm>
    </dsp:sp>
    <dsp:sp modelId="{75536C83-0BBB-4CBA-959A-8F93521F0D96}">
      <dsp:nvSpPr>
        <dsp:cNvPr id="0" name=""/>
        <dsp:cNvSpPr/>
      </dsp:nvSpPr>
      <dsp:spPr>
        <a:xfrm>
          <a:off x="327526" y="1868874"/>
          <a:ext cx="479371" cy="4793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8552B5-AEAA-4B8D-B729-033BA6B9F008}">
      <dsp:nvSpPr>
        <dsp:cNvPr id="0" name=""/>
        <dsp:cNvSpPr/>
      </dsp:nvSpPr>
      <dsp:spPr>
        <a:xfrm>
          <a:off x="292409" y="2491872"/>
          <a:ext cx="8250251" cy="3834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401" tIns="53340" rIns="53340" bIns="53340" numCol="1" spcCol="1270" anchor="ctr" anchorCtr="0">
          <a:noAutofit/>
        </a:bodyPr>
        <a:lstStyle/>
        <a:p>
          <a:pPr lvl="0" algn="l" defTabSz="933450" rtl="0">
            <a:lnSpc>
              <a:spcPct val="90000"/>
            </a:lnSpc>
            <a:spcBef>
              <a:spcPct val="0"/>
            </a:spcBef>
            <a:spcAft>
              <a:spcPct val="35000"/>
            </a:spcAft>
          </a:pPr>
          <a:r>
            <a:rPr lang="en-US" sz="2100" b="0" i="0" kern="1200" dirty="0" smtClean="0"/>
            <a:t>Western: Andre Richmond, </a:t>
          </a:r>
          <a:r>
            <a:rPr lang="en-US" sz="2100" b="0" i="0" kern="1200" dirty="0" smtClean="0">
              <a:hlinkClick xmlns:r="http://schemas.openxmlformats.org/officeDocument/2006/relationships" r:id="rId5"/>
            </a:rPr>
            <a:t>andre.richmond@dss.virginia.gov</a:t>
          </a:r>
          <a:endParaRPr lang="en-US" sz="2100" kern="1200" dirty="0"/>
        </a:p>
      </dsp:txBody>
      <dsp:txXfrm>
        <a:off x="292409" y="2491872"/>
        <a:ext cx="8250251" cy="383497"/>
      </dsp:txXfrm>
    </dsp:sp>
    <dsp:sp modelId="{8141B81E-595A-4102-880F-E7EC4D78587A}">
      <dsp:nvSpPr>
        <dsp:cNvPr id="0" name=""/>
        <dsp:cNvSpPr/>
      </dsp:nvSpPr>
      <dsp:spPr>
        <a:xfrm>
          <a:off x="52723" y="2443935"/>
          <a:ext cx="479371" cy="47937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f62445dc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df62445dc2_1_0:notes"/>
          <p:cNvSpPr txBox="1">
            <a:spLocks noGrp="1"/>
          </p:cNvSpPr>
          <p:nvPr>
            <p:ph type="body" idx="1"/>
          </p:nvPr>
        </p:nvSpPr>
        <p:spPr>
          <a:xfrm>
            <a:off x="686421" y="4344026"/>
            <a:ext cx="5485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df62445dc2_1_0:notes"/>
          <p:cNvSpPr txBox="1">
            <a:spLocks noGrp="1"/>
          </p:cNvSpPr>
          <p:nvPr>
            <p:ph type="sldNum" idx="12"/>
          </p:nvPr>
        </p:nvSpPr>
        <p:spPr>
          <a:xfrm>
            <a:off x="3884028" y="8684926"/>
            <a:ext cx="2972400" cy="4575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f88252dc4_0_1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f88252dc4_0_1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f62445dc2_1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f62445dc2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Taken from my EWP,</a:t>
            </a:r>
            <a:r>
              <a:rPr lang="en-US" baseline="0" dirty="0" smtClean="0"/>
              <a:t>  What is a ram exactly and what are the functions of responsibilities of a ram on a typical day.</a:t>
            </a:r>
            <a:endParaRPr lang="en-US" dirty="0"/>
          </a:p>
        </p:txBody>
      </p:sp>
    </p:spTree>
    <p:extLst>
      <p:ext uri="{BB962C8B-B14F-4D97-AF65-F5344CB8AC3E}">
        <p14:creationId xmlns:p14="http://schemas.microsoft.com/office/powerpoint/2010/main" val="199692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does this begin?</a:t>
            </a:r>
            <a:endParaRPr lang="en-US" dirty="0"/>
          </a:p>
        </p:txBody>
      </p:sp>
    </p:spTree>
    <p:extLst>
      <p:ext uri="{BB962C8B-B14F-4D97-AF65-F5344CB8AC3E}">
        <p14:creationId xmlns:p14="http://schemas.microsoft.com/office/powerpoint/2010/main" val="250827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Accepted Accounting Principles</a:t>
            </a:r>
            <a:endParaRPr lang="en-US" dirty="0"/>
          </a:p>
        </p:txBody>
      </p:sp>
    </p:spTree>
    <p:extLst>
      <p:ext uri="{BB962C8B-B14F-4D97-AF65-F5344CB8AC3E}">
        <p14:creationId xmlns:p14="http://schemas.microsoft.com/office/powerpoint/2010/main" val="200466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Budget training for </a:t>
            </a:r>
            <a:r>
              <a:rPr lang="en-US" dirty="0" err="1" smtClean="0"/>
              <a:t>covlc</a:t>
            </a:r>
            <a:endParaRPr lang="en-US" dirty="0" smtClean="0"/>
          </a:p>
          <a:p>
            <a:r>
              <a:rPr lang="en-US" dirty="0" smtClean="0"/>
              <a:t>Local</a:t>
            </a:r>
            <a:r>
              <a:rPr lang="en-US" baseline="0" dirty="0" smtClean="0"/>
              <a:t> board member training</a:t>
            </a:r>
          </a:p>
          <a:p>
            <a:r>
              <a:rPr lang="en-US" baseline="0" dirty="0" smtClean="0"/>
              <a:t>Targeted communications from the state</a:t>
            </a:r>
            <a:endParaRPr lang="en-US" dirty="0"/>
          </a:p>
        </p:txBody>
      </p:sp>
    </p:spTree>
    <p:extLst>
      <p:ext uri="{BB962C8B-B14F-4D97-AF65-F5344CB8AC3E}">
        <p14:creationId xmlns:p14="http://schemas.microsoft.com/office/powerpoint/2010/main" val="1114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smtClean="0">
                <a:solidFill>
                  <a:srgbClr val="000000"/>
                </a:solidFill>
                <a:effectLst/>
                <a:latin typeface="Arial"/>
                <a:ea typeface="Arial"/>
                <a:cs typeface="Arial"/>
                <a:sym typeface="Arial"/>
              </a:rPr>
              <a:t>What areas or administrative functions you assist in</a:t>
            </a:r>
          </a:p>
          <a:p>
            <a:r>
              <a:rPr lang="en-US" dirty="0" smtClean="0"/>
              <a:t>Notice that Thomas Brothers is not on this list.</a:t>
            </a:r>
            <a:endParaRPr lang="en-US" dirty="0"/>
          </a:p>
        </p:txBody>
      </p:sp>
    </p:spTree>
    <p:extLst>
      <p:ext uri="{BB962C8B-B14F-4D97-AF65-F5344CB8AC3E}">
        <p14:creationId xmlns:p14="http://schemas.microsoft.com/office/powerpoint/2010/main" val="146834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NEXT LASER REPORT</a:t>
            </a:r>
            <a:endParaRPr lang="en-US" dirty="0"/>
          </a:p>
        </p:txBody>
      </p:sp>
    </p:spTree>
    <p:extLst>
      <p:ext uri="{BB962C8B-B14F-4D97-AF65-F5344CB8AC3E}">
        <p14:creationId xmlns:p14="http://schemas.microsoft.com/office/powerpoint/2010/main" val="403250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a:t>
            </a:r>
            <a:r>
              <a:rPr lang="en-US" baseline="0" dirty="0" smtClean="0"/>
              <a:t> one RAM per region.  The RAMS answer directly to the Regional Director.</a:t>
            </a:r>
            <a:endParaRPr lang="en-US" dirty="0"/>
          </a:p>
        </p:txBody>
      </p:sp>
    </p:spTree>
    <p:extLst>
      <p:ext uri="{BB962C8B-B14F-4D97-AF65-F5344CB8AC3E}">
        <p14:creationId xmlns:p14="http://schemas.microsoft.com/office/powerpoint/2010/main" val="1531840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2_2_1">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 name="Google Shape;11;p2"/>
          <p:cNvSpPr/>
          <p:nvPr/>
        </p:nvSpPr>
        <p:spPr>
          <a:xfrm rot="10800000" flipH="1">
            <a:off x="9625" y="0"/>
            <a:ext cx="3554100" cy="2560200"/>
          </a:xfrm>
          <a:prstGeom prst="rtTriangle">
            <a:avLst/>
          </a:prstGeom>
          <a:solidFill>
            <a:srgbClr val="0057A1">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362600" y="3059550"/>
            <a:ext cx="6418800" cy="1244100"/>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subTitle" idx="1"/>
          </p:nvPr>
        </p:nvSpPr>
        <p:spPr>
          <a:xfrm>
            <a:off x="1388550" y="3877500"/>
            <a:ext cx="6366900" cy="426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0057A1"/>
              </a:buClr>
              <a:buSzPts val="1600"/>
              <a:buFont typeface="Source Sans Pro SemiBold"/>
              <a:buNone/>
              <a:defRPr sz="1600">
                <a:solidFill>
                  <a:srgbClr val="0057A1"/>
                </a:solidFill>
                <a:latin typeface="Source Sans Pro SemiBold"/>
                <a:ea typeface="Source Sans Pro SemiBold"/>
                <a:cs typeface="Source Sans Pro SemiBold"/>
                <a:sym typeface="Source Sans Pro SemiBold"/>
              </a:defRPr>
            </a:lvl1pPr>
            <a:lvl2pPr lvl="1" rtl="0">
              <a:lnSpc>
                <a:spcPct val="100000"/>
              </a:lnSpc>
              <a:spcBef>
                <a:spcPts val="0"/>
              </a:spcBef>
              <a:spcAft>
                <a:spcPts val="0"/>
              </a:spcAft>
              <a:buClr>
                <a:srgbClr val="0057A1"/>
              </a:buClr>
              <a:buSzPts val="1600"/>
              <a:buFont typeface="Source Sans Pro SemiBold"/>
              <a:buNone/>
              <a:defRPr sz="1600">
                <a:solidFill>
                  <a:srgbClr val="0057A1"/>
                </a:solidFill>
                <a:latin typeface="Source Sans Pro SemiBold"/>
                <a:ea typeface="Source Sans Pro SemiBold"/>
                <a:cs typeface="Source Sans Pro SemiBold"/>
                <a:sym typeface="Source Sans Pro SemiBold"/>
              </a:defRPr>
            </a:lvl2pPr>
            <a:lvl3pPr lvl="2" rtl="0">
              <a:lnSpc>
                <a:spcPct val="100000"/>
              </a:lnSpc>
              <a:spcBef>
                <a:spcPts val="0"/>
              </a:spcBef>
              <a:spcAft>
                <a:spcPts val="0"/>
              </a:spcAft>
              <a:buClr>
                <a:srgbClr val="0057A1"/>
              </a:buClr>
              <a:buSzPts val="1600"/>
              <a:buFont typeface="Source Sans Pro SemiBold"/>
              <a:buNone/>
              <a:defRPr sz="1600">
                <a:solidFill>
                  <a:srgbClr val="0057A1"/>
                </a:solidFill>
                <a:latin typeface="Source Sans Pro SemiBold"/>
                <a:ea typeface="Source Sans Pro SemiBold"/>
                <a:cs typeface="Source Sans Pro SemiBold"/>
                <a:sym typeface="Source Sans Pro SemiBold"/>
              </a:defRPr>
            </a:lvl3pPr>
            <a:lvl4pPr lvl="3" rtl="0">
              <a:lnSpc>
                <a:spcPct val="100000"/>
              </a:lnSpc>
              <a:spcBef>
                <a:spcPts val="0"/>
              </a:spcBef>
              <a:spcAft>
                <a:spcPts val="0"/>
              </a:spcAft>
              <a:buClr>
                <a:srgbClr val="0057A1"/>
              </a:buClr>
              <a:buSzPts val="1600"/>
              <a:buFont typeface="Source Sans Pro SemiBold"/>
              <a:buNone/>
              <a:defRPr sz="1600">
                <a:solidFill>
                  <a:srgbClr val="0057A1"/>
                </a:solidFill>
                <a:latin typeface="Source Sans Pro SemiBold"/>
                <a:ea typeface="Source Sans Pro SemiBold"/>
                <a:cs typeface="Source Sans Pro SemiBold"/>
                <a:sym typeface="Source Sans Pro SemiBold"/>
              </a:defRPr>
            </a:lvl4pPr>
            <a:lvl5pPr lvl="4" rtl="0">
              <a:lnSpc>
                <a:spcPct val="100000"/>
              </a:lnSpc>
              <a:spcBef>
                <a:spcPts val="0"/>
              </a:spcBef>
              <a:spcAft>
                <a:spcPts val="0"/>
              </a:spcAft>
              <a:buClr>
                <a:srgbClr val="0057A1"/>
              </a:buClr>
              <a:buSzPts val="1600"/>
              <a:buFont typeface="Source Sans Pro SemiBold"/>
              <a:buNone/>
              <a:defRPr sz="1600">
                <a:solidFill>
                  <a:srgbClr val="0057A1"/>
                </a:solidFill>
                <a:latin typeface="Source Sans Pro SemiBold"/>
                <a:ea typeface="Source Sans Pro SemiBold"/>
                <a:cs typeface="Source Sans Pro SemiBold"/>
                <a:sym typeface="Source Sans Pro SemiBold"/>
              </a:defRPr>
            </a:lvl5pPr>
            <a:lvl6pPr lvl="5" rtl="0">
              <a:lnSpc>
                <a:spcPct val="100000"/>
              </a:lnSpc>
              <a:spcBef>
                <a:spcPts val="0"/>
              </a:spcBef>
              <a:spcAft>
                <a:spcPts val="0"/>
              </a:spcAft>
              <a:buClr>
                <a:srgbClr val="0057A1"/>
              </a:buClr>
              <a:buSzPts val="1600"/>
              <a:buFont typeface="Source Sans Pro SemiBold"/>
              <a:buNone/>
              <a:defRPr sz="1600">
                <a:solidFill>
                  <a:srgbClr val="0057A1"/>
                </a:solidFill>
                <a:latin typeface="Source Sans Pro SemiBold"/>
                <a:ea typeface="Source Sans Pro SemiBold"/>
                <a:cs typeface="Source Sans Pro SemiBold"/>
                <a:sym typeface="Source Sans Pro SemiBold"/>
              </a:defRPr>
            </a:lvl6pPr>
            <a:lvl7pPr lvl="6" rtl="0">
              <a:lnSpc>
                <a:spcPct val="100000"/>
              </a:lnSpc>
              <a:spcBef>
                <a:spcPts val="0"/>
              </a:spcBef>
              <a:spcAft>
                <a:spcPts val="0"/>
              </a:spcAft>
              <a:buClr>
                <a:srgbClr val="0057A1"/>
              </a:buClr>
              <a:buSzPts val="1600"/>
              <a:buFont typeface="Source Sans Pro SemiBold"/>
              <a:buNone/>
              <a:defRPr sz="1600">
                <a:solidFill>
                  <a:srgbClr val="0057A1"/>
                </a:solidFill>
                <a:latin typeface="Source Sans Pro SemiBold"/>
                <a:ea typeface="Source Sans Pro SemiBold"/>
                <a:cs typeface="Source Sans Pro SemiBold"/>
                <a:sym typeface="Source Sans Pro SemiBold"/>
              </a:defRPr>
            </a:lvl7pPr>
            <a:lvl8pPr lvl="7" rtl="0">
              <a:lnSpc>
                <a:spcPct val="100000"/>
              </a:lnSpc>
              <a:spcBef>
                <a:spcPts val="0"/>
              </a:spcBef>
              <a:spcAft>
                <a:spcPts val="0"/>
              </a:spcAft>
              <a:buClr>
                <a:srgbClr val="0057A1"/>
              </a:buClr>
              <a:buSzPts val="1600"/>
              <a:buFont typeface="Source Sans Pro SemiBold"/>
              <a:buNone/>
              <a:defRPr sz="1600">
                <a:solidFill>
                  <a:srgbClr val="0057A1"/>
                </a:solidFill>
                <a:latin typeface="Source Sans Pro SemiBold"/>
                <a:ea typeface="Source Sans Pro SemiBold"/>
                <a:cs typeface="Source Sans Pro SemiBold"/>
                <a:sym typeface="Source Sans Pro SemiBold"/>
              </a:defRPr>
            </a:lvl8pPr>
            <a:lvl9pPr lvl="8" rtl="0">
              <a:lnSpc>
                <a:spcPct val="100000"/>
              </a:lnSpc>
              <a:spcBef>
                <a:spcPts val="0"/>
              </a:spcBef>
              <a:spcAft>
                <a:spcPts val="0"/>
              </a:spcAft>
              <a:buClr>
                <a:srgbClr val="0057A1"/>
              </a:buClr>
              <a:buSzPts val="1600"/>
              <a:buFont typeface="Source Sans Pro SemiBold"/>
              <a:buNone/>
              <a:defRPr sz="1600">
                <a:solidFill>
                  <a:srgbClr val="0057A1"/>
                </a:solidFill>
                <a:latin typeface="Source Sans Pro SemiBold"/>
                <a:ea typeface="Source Sans Pro SemiBold"/>
                <a:cs typeface="Source Sans Pro SemiBold"/>
                <a:sym typeface="Source Sans Pro SemiBold"/>
              </a:defRPr>
            </a:lvl9pPr>
          </a:lstStyle>
          <a:p>
            <a:endParaRPr/>
          </a:p>
        </p:txBody>
      </p:sp>
      <p:sp>
        <p:nvSpPr>
          <p:cNvPr id="14" name="Google Shape;14;p2"/>
          <p:cNvSpPr/>
          <p:nvPr/>
        </p:nvSpPr>
        <p:spPr>
          <a:xfrm>
            <a:off x="1362600" y="3059550"/>
            <a:ext cx="6418800" cy="818100"/>
          </a:xfrm>
          <a:prstGeom prst="rect">
            <a:avLst/>
          </a:prstGeom>
          <a:solidFill>
            <a:srgbClr val="FFFFFF">
              <a:alpha val="82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flipH="1">
            <a:off x="0" y="-150"/>
            <a:ext cx="3294300" cy="23022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2"/>
          <p:cNvPicPr preferRelativeResize="0"/>
          <p:nvPr/>
        </p:nvPicPr>
        <p:blipFill rotWithShape="1">
          <a:blip r:embed="rId3">
            <a:alphaModFix/>
          </a:blip>
          <a:srcRect l="1662" r="1672"/>
          <a:stretch/>
        </p:blipFill>
        <p:spPr>
          <a:xfrm>
            <a:off x="76200" y="114300"/>
            <a:ext cx="1781250" cy="979687"/>
          </a:xfrm>
          <a:prstGeom prst="rect">
            <a:avLst/>
          </a:prstGeom>
          <a:noFill/>
          <a:ln>
            <a:noFill/>
          </a:ln>
        </p:spPr>
      </p:pic>
      <p:sp>
        <p:nvSpPr>
          <p:cNvPr id="17" name="Google Shape;17;p2"/>
          <p:cNvSpPr txBox="1">
            <a:spLocks noGrp="1"/>
          </p:cNvSpPr>
          <p:nvPr>
            <p:ph type="title"/>
          </p:nvPr>
        </p:nvSpPr>
        <p:spPr>
          <a:xfrm>
            <a:off x="1388550" y="3086750"/>
            <a:ext cx="6366900" cy="81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57A1"/>
              </a:buClr>
              <a:buSzPts val="4000"/>
              <a:buFont typeface="Bebas Neue"/>
              <a:buNone/>
              <a:defRPr sz="4000">
                <a:solidFill>
                  <a:srgbClr val="0057A1"/>
                </a:solidFill>
                <a:latin typeface="Bebas Neue"/>
                <a:ea typeface="Bebas Neue"/>
                <a:cs typeface="Bebas Neue"/>
                <a:sym typeface="Bebas Neu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81"/>
        <p:cNvGrpSpPr/>
        <p:nvPr/>
      </p:nvGrpSpPr>
      <p:grpSpPr>
        <a:xfrm>
          <a:off x="0" y="0"/>
          <a:ext cx="0" cy="0"/>
          <a:chOff x="0" y="0"/>
          <a:chExt cx="0" cy="0"/>
        </a:xfrm>
      </p:grpSpPr>
      <p:sp>
        <p:nvSpPr>
          <p:cNvPr id="82" name="Google Shape;82;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83" name="Google Shape;83;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84" name="Google Shape;8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alt1">
  <p:cSld name="TITLE_1">
    <p:bg>
      <p:bgPr>
        <a:solidFill>
          <a:srgbClr val="004475"/>
        </a:solidFill>
        <a:effectLst/>
      </p:bgPr>
    </p:bg>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2">
            <a:alphaModFix amt="30000"/>
          </a:blip>
          <a:srcRect t="11826" b="11826"/>
          <a:stretch/>
        </p:blipFill>
        <p:spPr>
          <a:xfrm>
            <a:off x="0" y="487825"/>
            <a:ext cx="9143999" cy="4655676"/>
          </a:xfrm>
          <a:prstGeom prst="rect">
            <a:avLst/>
          </a:prstGeom>
          <a:noFill/>
          <a:ln>
            <a:noFill/>
          </a:ln>
        </p:spPr>
      </p:pic>
      <p:sp>
        <p:nvSpPr>
          <p:cNvPr id="89" name="Google Shape;89;p1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13"/>
          <p:cNvGrpSpPr/>
          <p:nvPr/>
        </p:nvGrpSpPr>
        <p:grpSpPr>
          <a:xfrm>
            <a:off x="830392" y="1191256"/>
            <a:ext cx="745763" cy="45826"/>
            <a:chOff x="4580561" y="2589004"/>
            <a:chExt cx="1064464" cy="25200"/>
          </a:xfrm>
        </p:grpSpPr>
        <p:sp>
          <p:nvSpPr>
            <p:cNvPr id="91" name="Google Shape;91;p1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rot="-5400000">
              <a:off x="4836311" y="2333254"/>
              <a:ext cx="25200" cy="536700"/>
            </a:xfrm>
            <a:prstGeom prst="rect">
              <a:avLst/>
            </a:prstGeom>
            <a:solidFill>
              <a:srgbClr val="F58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94" name="Google Shape;94;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95" name="Google Shape;95;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8"/>
        <p:cNvGrpSpPr/>
        <p:nvPr/>
      </p:nvGrpSpPr>
      <p:grpSpPr>
        <a:xfrm>
          <a:off x="0" y="0"/>
          <a:ext cx="0" cy="0"/>
          <a:chOff x="0" y="0"/>
          <a:chExt cx="0" cy="0"/>
        </a:xfrm>
      </p:grpSpPr>
      <p:sp>
        <p:nvSpPr>
          <p:cNvPr id="19" name="Google Shape;19;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20" name="Google Shape;20;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21" name="Google Shape;21;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4314000" cy="51435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rgbClr val="0057A1"/>
          </a:solidFill>
          <a:ln>
            <a:noFill/>
          </a:ln>
        </p:spPr>
      </p:sp>
      <p:sp>
        <p:nvSpPr>
          <p:cNvPr id="26" name="Google Shape;26;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0057A1"/>
          </a:solidFill>
          <a:ln>
            <a:noFill/>
          </a:ln>
        </p:spPr>
      </p:sp>
      <p:sp>
        <p:nvSpPr>
          <p:cNvPr id="27" name="Google Shape;27;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8" name="Google Shape;28;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3" name="Google Shape;33;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4" name="Google Shape;34;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5" name="Google Shape;3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ner Slide" type="titleOnly">
  <p:cSld name="TITLE_ONLY">
    <p:spTree>
      <p:nvGrpSpPr>
        <p:cNvPr id="1" name="Shape 36"/>
        <p:cNvGrpSpPr/>
        <p:nvPr/>
      </p:nvGrpSpPr>
      <p:grpSpPr>
        <a:xfrm>
          <a:off x="0" y="0"/>
          <a:ext cx="0" cy="0"/>
          <a:chOff x="0" y="0"/>
          <a:chExt cx="0" cy="0"/>
        </a:xfrm>
      </p:grpSpPr>
      <p:sp>
        <p:nvSpPr>
          <p:cNvPr id="37" name="Google Shape;37;p6"/>
          <p:cNvSpPr/>
          <p:nvPr/>
        </p:nvSpPr>
        <p:spPr>
          <a:xfrm>
            <a:off x="0" y="0"/>
            <a:ext cx="9144000" cy="12771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8" name="Google Shape;38;p6"/>
          <p:cNvSpPr txBox="1">
            <a:spLocks noGrp="1"/>
          </p:cNvSpPr>
          <p:nvPr>
            <p:ph type="title"/>
          </p:nvPr>
        </p:nvSpPr>
        <p:spPr>
          <a:xfrm>
            <a:off x="90000" y="46025"/>
            <a:ext cx="8520600" cy="549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Font typeface="Bebas Neue"/>
              <a:buNone/>
              <a:defRPr sz="3600">
                <a:solidFill>
                  <a:schemeClr val="lt1"/>
                </a:solidFill>
                <a:latin typeface="Bebas Neue"/>
                <a:ea typeface="Bebas Neue"/>
                <a:cs typeface="Bebas Neue"/>
                <a:sym typeface="Bebas Neue"/>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6"/>
          <p:cNvSpPr/>
          <p:nvPr/>
        </p:nvSpPr>
        <p:spPr>
          <a:xfrm>
            <a:off x="0" y="5056825"/>
            <a:ext cx="9144000" cy="86700"/>
          </a:xfrm>
          <a:prstGeom prst="rect">
            <a:avLst/>
          </a:prstGeom>
          <a:solidFill>
            <a:srgbClr val="F58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 name="Google Shape;41;p6"/>
          <p:cNvPicPr preferRelativeResize="0"/>
          <p:nvPr/>
        </p:nvPicPr>
        <p:blipFill>
          <a:blip r:embed="rId2">
            <a:alphaModFix amt="25000"/>
          </a:blip>
          <a:stretch>
            <a:fillRect/>
          </a:stretch>
        </p:blipFill>
        <p:spPr>
          <a:xfrm>
            <a:off x="-174250" y="-487700"/>
            <a:ext cx="2634500" cy="2634500"/>
          </a:xfrm>
          <a:prstGeom prst="rect">
            <a:avLst/>
          </a:prstGeom>
          <a:noFill/>
          <a:ln>
            <a:noFill/>
          </a:ln>
        </p:spPr>
      </p:pic>
      <p:sp>
        <p:nvSpPr>
          <p:cNvPr id="42" name="Google Shape;42;p6"/>
          <p:cNvSpPr txBox="1">
            <a:spLocks noGrp="1"/>
          </p:cNvSpPr>
          <p:nvPr>
            <p:ph type="subTitle" idx="1"/>
          </p:nvPr>
        </p:nvSpPr>
        <p:spPr>
          <a:xfrm>
            <a:off x="90000" y="691375"/>
            <a:ext cx="8447100" cy="5094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1800"/>
              <a:buFont typeface="Source Sans Pro SemiBold"/>
              <a:buNone/>
              <a:defRPr sz="1800">
                <a:solidFill>
                  <a:srgbClr val="FFFFFF"/>
                </a:solidFill>
                <a:latin typeface="Source Sans Pro SemiBold"/>
                <a:ea typeface="Source Sans Pro SemiBold"/>
                <a:cs typeface="Source Sans Pro SemiBold"/>
                <a:sym typeface="Source Sans Pro SemiBold"/>
              </a:defRPr>
            </a:lvl1pPr>
            <a:lvl2pPr lvl="1">
              <a:spcBef>
                <a:spcPts val="1600"/>
              </a:spcBef>
              <a:spcAft>
                <a:spcPts val="0"/>
              </a:spcAft>
              <a:buSzPts val="1100"/>
              <a:buNone/>
              <a:defRPr/>
            </a:lvl2pPr>
            <a:lvl3pPr lvl="2">
              <a:spcBef>
                <a:spcPts val="1600"/>
              </a:spcBef>
              <a:spcAft>
                <a:spcPts val="0"/>
              </a:spcAft>
              <a:buSzPts val="1100"/>
              <a:buNone/>
              <a:defRPr/>
            </a:lvl3pPr>
            <a:lvl4pPr lvl="3">
              <a:spcBef>
                <a:spcPts val="1600"/>
              </a:spcBef>
              <a:spcAft>
                <a:spcPts val="0"/>
              </a:spcAft>
              <a:buSzPts val="1100"/>
              <a:buNone/>
              <a:defRPr/>
            </a:lvl4pPr>
            <a:lvl5pPr lvl="4">
              <a:spcBef>
                <a:spcPts val="1600"/>
              </a:spcBef>
              <a:spcAft>
                <a:spcPts val="0"/>
              </a:spcAft>
              <a:buSzPts val="1100"/>
              <a:buNone/>
              <a:defRPr/>
            </a:lvl5pPr>
            <a:lvl6pPr lvl="5">
              <a:spcBef>
                <a:spcPts val="1600"/>
              </a:spcBef>
              <a:spcAft>
                <a:spcPts val="0"/>
              </a:spcAft>
              <a:buSzPts val="1100"/>
              <a:buNone/>
              <a:defRPr/>
            </a:lvl6pPr>
            <a:lvl7pPr lvl="6">
              <a:spcBef>
                <a:spcPts val="1600"/>
              </a:spcBef>
              <a:spcAft>
                <a:spcPts val="0"/>
              </a:spcAft>
              <a:buSzPts val="1100"/>
              <a:buNone/>
              <a:defRPr/>
            </a:lvl7pPr>
            <a:lvl8pPr lvl="7">
              <a:spcBef>
                <a:spcPts val="1600"/>
              </a:spcBef>
              <a:spcAft>
                <a:spcPts val="0"/>
              </a:spcAft>
              <a:buSzPts val="1100"/>
              <a:buNone/>
              <a:defRPr/>
            </a:lvl8pPr>
            <a:lvl9pPr lvl="8">
              <a:spcBef>
                <a:spcPts val="1600"/>
              </a:spcBef>
              <a:spcAft>
                <a:spcPts val="1600"/>
              </a:spcAft>
              <a:buSzPts val="1100"/>
              <a:buNone/>
              <a:defRPr/>
            </a:lvl9pPr>
          </a:lstStyle>
          <a:p>
            <a:endParaRPr/>
          </a:p>
        </p:txBody>
      </p:sp>
      <p:sp>
        <p:nvSpPr>
          <p:cNvPr id="43" name="Google Shape;43;p6"/>
          <p:cNvSpPr txBox="1">
            <a:spLocks noGrp="1"/>
          </p:cNvSpPr>
          <p:nvPr>
            <p:ph type="body" idx="2"/>
          </p:nvPr>
        </p:nvSpPr>
        <p:spPr>
          <a:xfrm>
            <a:off x="317850" y="1298175"/>
            <a:ext cx="8582100" cy="1689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Font typeface="Source Sans Pro"/>
              <a:buChar char="●"/>
              <a:defRPr>
                <a:latin typeface="Source Sans Pro"/>
                <a:ea typeface="Source Sans Pro"/>
                <a:cs typeface="Source Sans Pro"/>
                <a:sym typeface="Source Sans Pro"/>
              </a:defRPr>
            </a:lvl1pPr>
            <a:lvl2pPr marL="914400" lvl="1" indent="-311150">
              <a:spcBef>
                <a:spcPts val="1600"/>
              </a:spcBef>
              <a:spcAft>
                <a:spcPts val="0"/>
              </a:spcAft>
              <a:buSzPts val="1300"/>
              <a:buFont typeface="Source Sans Pro"/>
              <a:buChar char="○"/>
              <a:defRPr sz="1300">
                <a:latin typeface="Source Sans Pro"/>
                <a:ea typeface="Source Sans Pro"/>
                <a:cs typeface="Source Sans Pro"/>
                <a:sym typeface="Source Sans Pro"/>
              </a:defRPr>
            </a:lvl2pPr>
            <a:lvl3pPr marL="1371600" lvl="2" indent="-311150">
              <a:spcBef>
                <a:spcPts val="1600"/>
              </a:spcBef>
              <a:spcAft>
                <a:spcPts val="0"/>
              </a:spcAft>
              <a:buSzPts val="1300"/>
              <a:buFont typeface="Source Sans Pro"/>
              <a:buChar char="■"/>
              <a:defRPr sz="1300">
                <a:latin typeface="Source Sans Pro"/>
                <a:ea typeface="Source Sans Pro"/>
                <a:cs typeface="Source Sans Pro"/>
                <a:sym typeface="Source Sans Pro"/>
              </a:defRPr>
            </a:lvl3pPr>
            <a:lvl4pPr marL="1828800" lvl="3" indent="-311150">
              <a:spcBef>
                <a:spcPts val="1600"/>
              </a:spcBef>
              <a:spcAft>
                <a:spcPts val="0"/>
              </a:spcAft>
              <a:buSzPts val="1300"/>
              <a:buFont typeface="Source Sans Pro"/>
              <a:buChar char="●"/>
              <a:defRPr sz="1300">
                <a:latin typeface="Source Sans Pro"/>
                <a:ea typeface="Source Sans Pro"/>
                <a:cs typeface="Source Sans Pro"/>
                <a:sym typeface="Source Sans Pro"/>
              </a:defRPr>
            </a:lvl4pPr>
            <a:lvl5pPr marL="2286000" lvl="4" indent="-311150">
              <a:spcBef>
                <a:spcPts val="1600"/>
              </a:spcBef>
              <a:spcAft>
                <a:spcPts val="0"/>
              </a:spcAft>
              <a:buSzPts val="1300"/>
              <a:buFont typeface="Source Sans Pro"/>
              <a:buChar char="○"/>
              <a:defRPr sz="1300">
                <a:latin typeface="Source Sans Pro"/>
                <a:ea typeface="Source Sans Pro"/>
                <a:cs typeface="Source Sans Pro"/>
                <a:sym typeface="Source Sans Pro"/>
              </a:defRPr>
            </a:lvl5pPr>
            <a:lvl6pPr marL="2743200" lvl="5" indent="-311150">
              <a:spcBef>
                <a:spcPts val="1600"/>
              </a:spcBef>
              <a:spcAft>
                <a:spcPts val="0"/>
              </a:spcAft>
              <a:buSzPts val="1300"/>
              <a:buFont typeface="Source Sans Pro"/>
              <a:buChar char="■"/>
              <a:defRPr sz="1300">
                <a:latin typeface="Source Sans Pro"/>
                <a:ea typeface="Source Sans Pro"/>
                <a:cs typeface="Source Sans Pro"/>
                <a:sym typeface="Source Sans Pro"/>
              </a:defRPr>
            </a:lvl6pPr>
            <a:lvl7pPr marL="3200400" lvl="6" indent="-311150">
              <a:spcBef>
                <a:spcPts val="1600"/>
              </a:spcBef>
              <a:spcAft>
                <a:spcPts val="0"/>
              </a:spcAft>
              <a:buSzPts val="1300"/>
              <a:buFont typeface="Source Sans Pro"/>
              <a:buChar char="●"/>
              <a:defRPr sz="1300">
                <a:latin typeface="Source Sans Pro"/>
                <a:ea typeface="Source Sans Pro"/>
                <a:cs typeface="Source Sans Pro"/>
                <a:sym typeface="Source Sans Pro"/>
              </a:defRPr>
            </a:lvl7pPr>
            <a:lvl8pPr marL="3657600" lvl="7" indent="-311150">
              <a:spcBef>
                <a:spcPts val="1600"/>
              </a:spcBef>
              <a:spcAft>
                <a:spcPts val="0"/>
              </a:spcAft>
              <a:buSzPts val="1300"/>
              <a:buFont typeface="Source Sans Pro"/>
              <a:buChar char="○"/>
              <a:defRPr sz="1300">
                <a:latin typeface="Source Sans Pro"/>
                <a:ea typeface="Source Sans Pro"/>
                <a:cs typeface="Source Sans Pro"/>
                <a:sym typeface="Source Sans Pro"/>
              </a:defRPr>
            </a:lvl8pPr>
            <a:lvl9pPr marL="4114800" lvl="8" indent="-311150">
              <a:spcBef>
                <a:spcPts val="1600"/>
              </a:spcBef>
              <a:spcAft>
                <a:spcPts val="1600"/>
              </a:spcAft>
              <a:buSzPts val="1300"/>
              <a:buFont typeface="Source Sans Pro"/>
              <a:buChar char="■"/>
              <a:defRPr sz="1300">
                <a:latin typeface="Source Sans Pro"/>
                <a:ea typeface="Source Sans Pro"/>
                <a:cs typeface="Source Sans Pro"/>
                <a:sym typeface="Source Sans Pro"/>
              </a:defRPr>
            </a:lvl9pPr>
          </a:lstStyle>
          <a:p>
            <a:endParaRPr/>
          </a:p>
        </p:txBody>
      </p:sp>
      <p:sp>
        <p:nvSpPr>
          <p:cNvPr id="44" name="Google Shape;44;p6"/>
          <p:cNvSpPr/>
          <p:nvPr/>
        </p:nvSpPr>
        <p:spPr>
          <a:xfrm>
            <a:off x="0" y="1246825"/>
            <a:ext cx="7560000" cy="50400"/>
          </a:xfrm>
          <a:prstGeom prst="rect">
            <a:avLst/>
          </a:prstGeom>
          <a:solidFill>
            <a:srgbClr val="F58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6"/>
          <p:cNvGrpSpPr/>
          <p:nvPr/>
        </p:nvGrpSpPr>
        <p:grpSpPr>
          <a:xfrm>
            <a:off x="7560000" y="0"/>
            <a:ext cx="1583725" cy="651435"/>
            <a:chOff x="6098378" y="-6392"/>
            <a:chExt cx="3045625" cy="1021699"/>
          </a:xfrm>
        </p:grpSpPr>
        <p:sp>
          <p:nvSpPr>
            <p:cNvPr id="46" name="Google Shape;46;p6"/>
            <p:cNvSpPr/>
            <p:nvPr/>
          </p:nvSpPr>
          <p:spPr>
            <a:xfrm>
              <a:off x="8128803" y="16"/>
              <a:ext cx="1015200" cy="1015200"/>
            </a:xfrm>
            <a:prstGeom prst="rect">
              <a:avLst/>
            </a:prstGeom>
            <a:solidFill>
              <a:srgbClr val="DBDBD2">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flipH="1">
              <a:off x="7113463" y="5"/>
              <a:ext cx="1015200" cy="1015200"/>
            </a:xfrm>
            <a:prstGeom prst="rtTriangle">
              <a:avLst/>
            </a:prstGeom>
            <a:solidFill>
              <a:srgbClr val="DBDBD2">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10800000" flipH="1">
              <a:off x="7113588" y="107"/>
              <a:ext cx="1015200" cy="1015200"/>
            </a:xfrm>
            <a:prstGeom prst="rtTriangle">
              <a:avLst/>
            </a:prstGeom>
            <a:solidFill>
              <a:srgbClr val="5C5D5F">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rot="10800000">
              <a:off x="6098378" y="97"/>
              <a:ext cx="1015200" cy="1015200"/>
            </a:xfrm>
            <a:prstGeom prst="rtTriangle">
              <a:avLst/>
            </a:prstGeom>
            <a:solidFill>
              <a:srgbClr val="DBDBD2">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8128789" y="-6392"/>
              <a:ext cx="1015200" cy="1015200"/>
            </a:xfrm>
            <a:prstGeom prst="rtTriangle">
              <a:avLst/>
            </a:prstGeom>
            <a:solidFill>
              <a:srgbClr val="2F5A80"/>
            </a:solidFill>
            <a:ln w="9525" cap="flat" cmpd="sng">
              <a:solidFill>
                <a:srgbClr val="DBDBD2"/>
              </a:solidFill>
              <a:prstDash val="solid"/>
              <a:round/>
              <a:headEnd type="none" w="sm" len="sm"/>
              <a:tailEnd type="none" w="sm" len="sm"/>
            </a:ln>
          </p:spPr>
          <p:txBody>
            <a:bodyPr spcFirstLastPara="1" wrap="square" lIns="90000" tIns="91425" rIns="91425" bIns="91425" anchor="ctr" anchorCtr="0">
              <a:noAutofit/>
            </a:bodyPr>
            <a:lstStyle/>
            <a:p>
              <a:pPr marL="0" lvl="0" indent="0" algn="l" rtl="0">
                <a:spcBef>
                  <a:spcPts val="0"/>
                </a:spcBef>
                <a:spcAft>
                  <a:spcPts val="0"/>
                </a:spcAft>
                <a:buNone/>
              </a:pPr>
              <a:endParaRPr/>
            </a:p>
          </p:txBody>
        </p:sp>
      </p:grpSp>
      <p:grpSp>
        <p:nvGrpSpPr>
          <p:cNvPr id="51" name="Google Shape;51;p6"/>
          <p:cNvGrpSpPr/>
          <p:nvPr/>
        </p:nvGrpSpPr>
        <p:grpSpPr>
          <a:xfrm rot="10800000">
            <a:off x="0" y="4409456"/>
            <a:ext cx="1583725" cy="651435"/>
            <a:chOff x="6098378" y="-6392"/>
            <a:chExt cx="3045625" cy="1021699"/>
          </a:xfrm>
        </p:grpSpPr>
        <p:sp>
          <p:nvSpPr>
            <p:cNvPr id="52" name="Google Shape;52;p6"/>
            <p:cNvSpPr/>
            <p:nvPr/>
          </p:nvSpPr>
          <p:spPr>
            <a:xfrm>
              <a:off x="8128803" y="16"/>
              <a:ext cx="1015200" cy="1015200"/>
            </a:xfrm>
            <a:prstGeom prst="rect">
              <a:avLst/>
            </a:prstGeom>
            <a:solidFill>
              <a:srgbClr val="DBDBD2">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flipH="1">
              <a:off x="7113463" y="5"/>
              <a:ext cx="1015200" cy="1015200"/>
            </a:xfrm>
            <a:prstGeom prst="rtTriangle">
              <a:avLst/>
            </a:prstGeom>
            <a:solidFill>
              <a:srgbClr val="DBDBD2">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rot="10800000" flipH="1">
              <a:off x="7113588" y="107"/>
              <a:ext cx="1015200" cy="1015200"/>
            </a:xfrm>
            <a:prstGeom prst="rtTriangle">
              <a:avLst/>
            </a:prstGeom>
            <a:solidFill>
              <a:srgbClr val="5C5D5F">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rot="10800000">
              <a:off x="6098378" y="97"/>
              <a:ext cx="1015200" cy="1015200"/>
            </a:xfrm>
            <a:prstGeom prst="rtTriangle">
              <a:avLst/>
            </a:prstGeom>
            <a:solidFill>
              <a:srgbClr val="DBDBD2">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8128789" y="-6392"/>
              <a:ext cx="1015200" cy="1015200"/>
            </a:xfrm>
            <a:prstGeom prst="rtTriangle">
              <a:avLst/>
            </a:prstGeom>
            <a:solidFill>
              <a:srgbClr val="5C5D5F">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60" name="Google Shape;60;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61" name="Google Shape;6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64" name="Google Shape;6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ondary Inner Slide 2-colum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0" y="0"/>
            <a:ext cx="4572000" cy="5143500"/>
          </a:xfrm>
          <a:prstGeom prst="rect">
            <a:avLst/>
          </a:prstGeom>
          <a:solidFill>
            <a:srgbClr val="005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txBox="1">
            <a:spLocks noGrp="1"/>
          </p:cNvSpPr>
          <p:nvPr>
            <p:ph type="title"/>
          </p:nvPr>
        </p:nvSpPr>
        <p:spPr>
          <a:xfrm>
            <a:off x="311300" y="272325"/>
            <a:ext cx="39540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000"/>
              <a:buFont typeface="Bebas Neue"/>
              <a:buNone/>
              <a:defRPr sz="3000">
                <a:solidFill>
                  <a:schemeClr val="lt1"/>
                </a:solidFill>
                <a:latin typeface="Bebas Neue"/>
                <a:ea typeface="Bebas Neue"/>
                <a:cs typeface="Bebas Neue"/>
                <a:sym typeface="Bebas Neue"/>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68" name="Google Shape;68;p9"/>
          <p:cNvSpPr txBox="1">
            <a:spLocks noGrp="1"/>
          </p:cNvSpPr>
          <p:nvPr>
            <p:ph type="subTitle" idx="1"/>
          </p:nvPr>
        </p:nvSpPr>
        <p:spPr>
          <a:xfrm>
            <a:off x="304800" y="2855325"/>
            <a:ext cx="39540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FFFFFF"/>
              </a:buClr>
              <a:buSzPts val="1800"/>
              <a:buFont typeface="Source Sans Pro SemiBold"/>
              <a:buNone/>
              <a:defRPr sz="1800">
                <a:solidFill>
                  <a:srgbClr val="FFFFFF"/>
                </a:solidFill>
                <a:latin typeface="Source Sans Pro SemiBold"/>
                <a:ea typeface="Source Sans Pro SemiBold"/>
                <a:cs typeface="Source Sans Pro SemiBold"/>
                <a:sym typeface="Source Sans Pro SemiBold"/>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69" name="Google Shape;69;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rgbClr val="5C5D5F"/>
              </a:buClr>
              <a:buSzPts val="1300"/>
              <a:buFont typeface="Source Sans Pro"/>
              <a:buChar char="●"/>
              <a:defRPr>
                <a:solidFill>
                  <a:srgbClr val="5C5D5F"/>
                </a:solidFill>
                <a:latin typeface="Source Sans Pro"/>
                <a:ea typeface="Source Sans Pro"/>
                <a:cs typeface="Source Sans Pro"/>
                <a:sym typeface="Source Sans Pro"/>
              </a:defRPr>
            </a:lvl1pPr>
            <a:lvl2pPr marL="914400" lvl="1" indent="-298450">
              <a:spcBef>
                <a:spcPts val="1600"/>
              </a:spcBef>
              <a:spcAft>
                <a:spcPts val="0"/>
              </a:spcAft>
              <a:buClr>
                <a:srgbClr val="5C5D5F"/>
              </a:buClr>
              <a:buSzPts val="1100"/>
              <a:buFont typeface="Source Sans Pro"/>
              <a:buChar char="○"/>
              <a:defRPr>
                <a:solidFill>
                  <a:srgbClr val="5C5D5F"/>
                </a:solidFill>
                <a:latin typeface="Source Sans Pro"/>
                <a:ea typeface="Source Sans Pro"/>
                <a:cs typeface="Source Sans Pro"/>
                <a:sym typeface="Source Sans Pro"/>
              </a:defRPr>
            </a:lvl2pPr>
            <a:lvl3pPr marL="1371600" lvl="2" indent="-298450">
              <a:spcBef>
                <a:spcPts val="1600"/>
              </a:spcBef>
              <a:spcAft>
                <a:spcPts val="0"/>
              </a:spcAft>
              <a:buClr>
                <a:srgbClr val="5C5D5F"/>
              </a:buClr>
              <a:buSzPts val="1100"/>
              <a:buFont typeface="Source Sans Pro"/>
              <a:buChar char="■"/>
              <a:defRPr>
                <a:solidFill>
                  <a:srgbClr val="5C5D5F"/>
                </a:solidFill>
                <a:latin typeface="Source Sans Pro"/>
                <a:ea typeface="Source Sans Pro"/>
                <a:cs typeface="Source Sans Pro"/>
                <a:sym typeface="Source Sans Pro"/>
              </a:defRPr>
            </a:lvl3pPr>
            <a:lvl4pPr marL="1828800" lvl="3" indent="-298450">
              <a:spcBef>
                <a:spcPts val="1600"/>
              </a:spcBef>
              <a:spcAft>
                <a:spcPts val="0"/>
              </a:spcAft>
              <a:buClr>
                <a:srgbClr val="5C5D5F"/>
              </a:buClr>
              <a:buSzPts val="1100"/>
              <a:buFont typeface="Source Sans Pro"/>
              <a:buChar char="●"/>
              <a:defRPr>
                <a:solidFill>
                  <a:srgbClr val="5C5D5F"/>
                </a:solidFill>
                <a:latin typeface="Source Sans Pro"/>
                <a:ea typeface="Source Sans Pro"/>
                <a:cs typeface="Source Sans Pro"/>
                <a:sym typeface="Source Sans Pro"/>
              </a:defRPr>
            </a:lvl4pPr>
            <a:lvl5pPr marL="2286000" lvl="4" indent="-298450">
              <a:spcBef>
                <a:spcPts val="1600"/>
              </a:spcBef>
              <a:spcAft>
                <a:spcPts val="0"/>
              </a:spcAft>
              <a:buClr>
                <a:srgbClr val="5C5D5F"/>
              </a:buClr>
              <a:buSzPts val="1100"/>
              <a:buFont typeface="Source Sans Pro"/>
              <a:buChar char="○"/>
              <a:defRPr>
                <a:solidFill>
                  <a:srgbClr val="5C5D5F"/>
                </a:solidFill>
                <a:latin typeface="Source Sans Pro"/>
                <a:ea typeface="Source Sans Pro"/>
                <a:cs typeface="Source Sans Pro"/>
                <a:sym typeface="Source Sans Pro"/>
              </a:defRPr>
            </a:lvl5pPr>
            <a:lvl6pPr marL="2743200" lvl="5" indent="-298450">
              <a:spcBef>
                <a:spcPts val="1600"/>
              </a:spcBef>
              <a:spcAft>
                <a:spcPts val="0"/>
              </a:spcAft>
              <a:buClr>
                <a:srgbClr val="5C5D5F"/>
              </a:buClr>
              <a:buSzPts val="1100"/>
              <a:buFont typeface="Source Sans Pro"/>
              <a:buChar char="■"/>
              <a:defRPr>
                <a:solidFill>
                  <a:srgbClr val="5C5D5F"/>
                </a:solidFill>
                <a:latin typeface="Source Sans Pro"/>
                <a:ea typeface="Source Sans Pro"/>
                <a:cs typeface="Source Sans Pro"/>
                <a:sym typeface="Source Sans Pro"/>
              </a:defRPr>
            </a:lvl6pPr>
            <a:lvl7pPr marL="3200400" lvl="6" indent="-298450">
              <a:spcBef>
                <a:spcPts val="1600"/>
              </a:spcBef>
              <a:spcAft>
                <a:spcPts val="0"/>
              </a:spcAft>
              <a:buClr>
                <a:srgbClr val="5C5D5F"/>
              </a:buClr>
              <a:buSzPts val="1100"/>
              <a:buFont typeface="Source Sans Pro"/>
              <a:buChar char="●"/>
              <a:defRPr>
                <a:solidFill>
                  <a:srgbClr val="5C5D5F"/>
                </a:solidFill>
                <a:latin typeface="Source Sans Pro"/>
                <a:ea typeface="Source Sans Pro"/>
                <a:cs typeface="Source Sans Pro"/>
                <a:sym typeface="Source Sans Pro"/>
              </a:defRPr>
            </a:lvl7pPr>
            <a:lvl8pPr marL="3657600" lvl="7" indent="-298450">
              <a:spcBef>
                <a:spcPts val="1600"/>
              </a:spcBef>
              <a:spcAft>
                <a:spcPts val="0"/>
              </a:spcAft>
              <a:buClr>
                <a:srgbClr val="5C5D5F"/>
              </a:buClr>
              <a:buSzPts val="1100"/>
              <a:buFont typeface="Source Sans Pro"/>
              <a:buChar char="○"/>
              <a:defRPr>
                <a:solidFill>
                  <a:srgbClr val="5C5D5F"/>
                </a:solidFill>
                <a:latin typeface="Source Sans Pro"/>
                <a:ea typeface="Source Sans Pro"/>
                <a:cs typeface="Source Sans Pro"/>
                <a:sym typeface="Source Sans Pro"/>
              </a:defRPr>
            </a:lvl8pPr>
            <a:lvl9pPr marL="4114800" lvl="8" indent="-298450">
              <a:spcBef>
                <a:spcPts val="1600"/>
              </a:spcBef>
              <a:spcAft>
                <a:spcPts val="1600"/>
              </a:spcAft>
              <a:buClr>
                <a:srgbClr val="5C5D5F"/>
              </a:buClr>
              <a:buSzPts val="1100"/>
              <a:buFont typeface="Source Sans Pro"/>
              <a:buChar char="■"/>
              <a:defRPr>
                <a:solidFill>
                  <a:srgbClr val="5C5D5F"/>
                </a:solidFill>
                <a:latin typeface="Source Sans Pro"/>
                <a:ea typeface="Source Sans Pro"/>
                <a:cs typeface="Source Sans Pro"/>
                <a:sym typeface="Source Sans Pro"/>
              </a:defRPr>
            </a:lvl9pPr>
          </a:lstStyle>
          <a:p>
            <a:endParaRPr/>
          </a:p>
        </p:txBody>
      </p:sp>
      <p:sp>
        <p:nvSpPr>
          <p:cNvPr id="70" name="Google Shape;7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71" name="Google Shape;71;p9"/>
          <p:cNvGrpSpPr/>
          <p:nvPr/>
        </p:nvGrpSpPr>
        <p:grpSpPr>
          <a:xfrm rot="10800000">
            <a:off x="0" y="4492800"/>
            <a:ext cx="1583725" cy="651435"/>
            <a:chOff x="6098378" y="-6392"/>
            <a:chExt cx="3045625" cy="1021699"/>
          </a:xfrm>
        </p:grpSpPr>
        <p:sp>
          <p:nvSpPr>
            <p:cNvPr id="72" name="Google Shape;72;p9"/>
            <p:cNvSpPr/>
            <p:nvPr/>
          </p:nvSpPr>
          <p:spPr>
            <a:xfrm>
              <a:off x="8128803" y="16"/>
              <a:ext cx="1015200" cy="1015200"/>
            </a:xfrm>
            <a:prstGeom prst="rect">
              <a:avLst/>
            </a:prstGeom>
            <a:solidFill>
              <a:srgbClr val="DBDBD2">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p:nvPr/>
          </p:nvSpPr>
          <p:spPr>
            <a:xfrm flipH="1">
              <a:off x="7113463" y="5"/>
              <a:ext cx="1015200" cy="1015200"/>
            </a:xfrm>
            <a:prstGeom prst="rtTriangle">
              <a:avLst/>
            </a:prstGeom>
            <a:solidFill>
              <a:srgbClr val="DBDBD2">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rot="10800000" flipH="1">
              <a:off x="7113588" y="107"/>
              <a:ext cx="1015200" cy="1015200"/>
            </a:xfrm>
            <a:prstGeom prst="rtTriangle">
              <a:avLst/>
            </a:prstGeom>
            <a:solidFill>
              <a:srgbClr val="5C5D5F">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rot="10800000">
              <a:off x="6098378" y="97"/>
              <a:ext cx="1015200" cy="1015200"/>
            </a:xfrm>
            <a:prstGeom prst="rtTriangle">
              <a:avLst/>
            </a:prstGeom>
            <a:solidFill>
              <a:srgbClr val="DBDBD2">
                <a:alpha val="50559"/>
              </a:srgbClr>
            </a:solidFill>
            <a:ln w="9525" cap="flat" cmpd="sng">
              <a:solidFill>
                <a:srgbClr val="DBDB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8128789" y="-6392"/>
              <a:ext cx="1015200" cy="1015200"/>
            </a:xfrm>
            <a:prstGeom prst="rtTriangle">
              <a:avLst/>
            </a:prstGeom>
            <a:solidFill>
              <a:srgbClr val="2F5A80"/>
            </a:solidFill>
            <a:ln w="9525" cap="flat" cmpd="sng">
              <a:solidFill>
                <a:srgbClr val="DBDBD2"/>
              </a:solidFill>
              <a:prstDash val="solid"/>
              <a:round/>
              <a:headEnd type="none" w="sm" len="sm"/>
              <a:tailEnd type="none" w="sm" len="sm"/>
            </a:ln>
          </p:spPr>
          <p:txBody>
            <a:bodyPr spcFirstLastPara="1" wrap="square" lIns="90000"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7"/>
        <p:cNvGrpSpPr/>
        <p:nvPr/>
      </p:nvGrpSpPr>
      <p:grpSpPr>
        <a:xfrm>
          <a:off x="0" y="0"/>
          <a:ext cx="0" cy="0"/>
          <a:chOff x="0" y="0"/>
          <a:chExt cx="0" cy="0"/>
        </a:xfrm>
      </p:grpSpPr>
      <p:sp>
        <p:nvSpPr>
          <p:cNvPr id="78" name="Google Shape;78;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80" name="Google Shape;8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subTitle" idx="1"/>
          </p:nvPr>
        </p:nvSpPr>
        <p:spPr>
          <a:xfrm>
            <a:off x="1388550" y="3673819"/>
            <a:ext cx="6366900" cy="64683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t>Chris Powell, Eastern Regional Administrative Manager, </a:t>
            </a:r>
          </a:p>
          <a:p>
            <a:pPr marL="0" lvl="0" indent="0" algn="ctr" rtl="0">
              <a:spcBef>
                <a:spcPts val="0"/>
              </a:spcBef>
              <a:spcAft>
                <a:spcPts val="0"/>
              </a:spcAft>
              <a:buNone/>
            </a:pPr>
            <a:r>
              <a:rPr lang="en-GB" dirty="0" smtClean="0"/>
              <a:t>Local Engagement and Support</a:t>
            </a:r>
            <a:endParaRPr dirty="0"/>
          </a:p>
        </p:txBody>
      </p:sp>
      <p:sp>
        <p:nvSpPr>
          <p:cNvPr id="102" name="Google Shape;102;p14"/>
          <p:cNvSpPr txBox="1">
            <a:spLocks noGrp="1"/>
          </p:cNvSpPr>
          <p:nvPr>
            <p:ph type="title"/>
          </p:nvPr>
        </p:nvSpPr>
        <p:spPr>
          <a:xfrm>
            <a:off x="1388550" y="2995743"/>
            <a:ext cx="6366900" cy="81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t>The role and function of the ram</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there’s more!		</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idx="2"/>
          </p:nvPr>
        </p:nvSpPr>
        <p:spPr>
          <a:xfrm>
            <a:off x="317850" y="1298175"/>
            <a:ext cx="4813443" cy="1817887"/>
          </a:xfrm>
        </p:spPr>
        <p:txBody>
          <a:bodyPr/>
          <a:lstStyle/>
          <a:p>
            <a:r>
              <a:rPr lang="en-US" sz="1800" dirty="0"/>
              <a:t>RAMs may be a part of larger project teams for organizational assessments and process improvements or, dependent upon skills and experience, lead specific improvement initiatives. Consultation with Local Engagement and Support Division leadership and staff will help to determine the approach and resources needed for each initiative. </a:t>
            </a:r>
            <a:endParaRPr lang="en-US" sz="1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4357" y="1994054"/>
            <a:ext cx="2962275" cy="171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11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ram do anyway?	</a:t>
            </a:r>
            <a:endParaRPr lang="en-US" dirty="0"/>
          </a:p>
        </p:txBody>
      </p:sp>
      <p:sp>
        <p:nvSpPr>
          <p:cNvPr id="3" name="Subtitle 2"/>
          <p:cNvSpPr>
            <a:spLocks noGrp="1"/>
          </p:cNvSpPr>
          <p:nvPr>
            <p:ph type="subTitle" idx="1"/>
          </p:nvPr>
        </p:nvSpPr>
        <p:spPr/>
        <p:txBody>
          <a:bodyPr/>
          <a:lstStyle/>
          <a:p>
            <a:r>
              <a:rPr lang="en-US" dirty="0" smtClean="0"/>
              <a:t>Part 2: the </a:t>
            </a:r>
            <a:r>
              <a:rPr lang="en-US" dirty="0" smtClean="0"/>
              <a:t>software</a:t>
            </a:r>
            <a:r>
              <a:rPr lang="en-US" dirty="0" smtClean="0"/>
              <a:t>	</a:t>
            </a:r>
            <a:endParaRPr lang="en-US" dirty="0"/>
          </a:p>
        </p:txBody>
      </p:sp>
      <p:graphicFrame>
        <p:nvGraphicFramePr>
          <p:cNvPr id="5" name="Diagram 4"/>
          <p:cNvGraphicFramePr/>
          <p:nvPr>
            <p:extLst>
              <p:ext uri="{D42A27DB-BD31-4B8C-83A1-F6EECF244321}">
                <p14:modId xmlns:p14="http://schemas.microsoft.com/office/powerpoint/2010/main" val="2509886058"/>
              </p:ext>
            </p:extLst>
          </p:nvPr>
        </p:nvGraphicFramePr>
        <p:xfrm>
          <a:off x="317850" y="1298175"/>
          <a:ext cx="8582100" cy="3099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37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FD2C30E-7DDC-4C5F-B856-E5248D2D39B6}"/>
                                            </p:graphicEl>
                                          </p:spTgt>
                                        </p:tgtEl>
                                        <p:attrNameLst>
                                          <p:attrName>style.visibility</p:attrName>
                                        </p:attrNameLst>
                                      </p:cBhvr>
                                      <p:to>
                                        <p:strVal val="visible"/>
                                      </p:to>
                                    </p:set>
                                    <p:animEffect transition="in" filter="fade">
                                      <p:cBhvr>
                                        <p:cTn id="7" dur="500"/>
                                        <p:tgtEl>
                                          <p:spTgt spid="5">
                                            <p:graphicEl>
                                              <a:dgm id="{EFD2C30E-7DDC-4C5F-B856-E5248D2D39B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0E6EA290-9AE7-463F-A90F-FA03623950E0}"/>
                                            </p:graphicEl>
                                          </p:spTgt>
                                        </p:tgtEl>
                                        <p:attrNameLst>
                                          <p:attrName>style.visibility</p:attrName>
                                        </p:attrNameLst>
                                      </p:cBhvr>
                                      <p:to>
                                        <p:strVal val="visible"/>
                                      </p:to>
                                    </p:set>
                                    <p:animEffect transition="in" filter="fade">
                                      <p:cBhvr>
                                        <p:cTn id="10" dur="500"/>
                                        <p:tgtEl>
                                          <p:spTgt spid="5">
                                            <p:graphicEl>
                                              <a:dgm id="{0E6EA290-9AE7-463F-A90F-FA03623950E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8F66E6A8-F43C-4366-912C-BB655A4DC29D}"/>
                                            </p:graphicEl>
                                          </p:spTgt>
                                        </p:tgtEl>
                                        <p:attrNameLst>
                                          <p:attrName>style.visibility</p:attrName>
                                        </p:attrNameLst>
                                      </p:cBhvr>
                                      <p:to>
                                        <p:strVal val="visible"/>
                                      </p:to>
                                    </p:set>
                                    <p:animEffect transition="in" filter="fade">
                                      <p:cBhvr>
                                        <p:cTn id="15" dur="500"/>
                                        <p:tgtEl>
                                          <p:spTgt spid="5">
                                            <p:graphicEl>
                                              <a:dgm id="{8F66E6A8-F43C-4366-912C-BB655A4DC29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78D32799-45D1-4910-A4E0-BEA310A46B76}"/>
                                            </p:graphicEl>
                                          </p:spTgt>
                                        </p:tgtEl>
                                        <p:attrNameLst>
                                          <p:attrName>style.visibility</p:attrName>
                                        </p:attrNameLst>
                                      </p:cBhvr>
                                      <p:to>
                                        <p:strVal val="visible"/>
                                      </p:to>
                                    </p:set>
                                    <p:animEffect transition="in" filter="fade">
                                      <p:cBhvr>
                                        <p:cTn id="18" dur="500"/>
                                        <p:tgtEl>
                                          <p:spTgt spid="5">
                                            <p:graphicEl>
                                              <a:dgm id="{78D32799-45D1-4910-A4E0-BEA310A46B7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4C7D4E82-B0A9-4C9A-B9FA-9228C5C62B13}"/>
                                            </p:graphicEl>
                                          </p:spTgt>
                                        </p:tgtEl>
                                        <p:attrNameLst>
                                          <p:attrName>style.visibility</p:attrName>
                                        </p:attrNameLst>
                                      </p:cBhvr>
                                      <p:to>
                                        <p:strVal val="visible"/>
                                      </p:to>
                                    </p:set>
                                    <p:animEffect transition="in" filter="fade">
                                      <p:cBhvr>
                                        <p:cTn id="23" dur="500"/>
                                        <p:tgtEl>
                                          <p:spTgt spid="5">
                                            <p:graphicEl>
                                              <a:dgm id="{4C7D4E82-B0A9-4C9A-B9FA-9228C5C62B1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FC8812D7-D2BD-4D98-B6B2-79F286C0496D}"/>
                                            </p:graphicEl>
                                          </p:spTgt>
                                        </p:tgtEl>
                                        <p:attrNameLst>
                                          <p:attrName>style.visibility</p:attrName>
                                        </p:attrNameLst>
                                      </p:cBhvr>
                                      <p:to>
                                        <p:strVal val="visible"/>
                                      </p:to>
                                    </p:set>
                                    <p:animEffect transition="in" filter="fade">
                                      <p:cBhvr>
                                        <p:cTn id="26" dur="500"/>
                                        <p:tgtEl>
                                          <p:spTgt spid="5">
                                            <p:graphicEl>
                                              <a:dgm id="{FC8812D7-D2BD-4D98-B6B2-79F286C0496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4CD1527E-1CA8-4781-9FAE-80855CFFA164}"/>
                                            </p:graphicEl>
                                          </p:spTgt>
                                        </p:tgtEl>
                                        <p:attrNameLst>
                                          <p:attrName>style.visibility</p:attrName>
                                        </p:attrNameLst>
                                      </p:cBhvr>
                                      <p:to>
                                        <p:strVal val="visible"/>
                                      </p:to>
                                    </p:set>
                                    <p:animEffect transition="in" filter="fade">
                                      <p:cBhvr>
                                        <p:cTn id="31" dur="500"/>
                                        <p:tgtEl>
                                          <p:spTgt spid="5">
                                            <p:graphicEl>
                                              <a:dgm id="{4CD1527E-1CA8-4781-9FAE-80855CFFA164}"/>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03532664-0145-4582-88AA-5422A7C91646}"/>
                                            </p:graphicEl>
                                          </p:spTgt>
                                        </p:tgtEl>
                                        <p:attrNameLst>
                                          <p:attrName>style.visibility</p:attrName>
                                        </p:attrNameLst>
                                      </p:cBhvr>
                                      <p:to>
                                        <p:strVal val="visible"/>
                                      </p:to>
                                    </p:set>
                                    <p:animEffect transition="in" filter="fade">
                                      <p:cBhvr>
                                        <p:cTn id="34" dur="500"/>
                                        <p:tgtEl>
                                          <p:spTgt spid="5">
                                            <p:graphicEl>
                                              <a:dgm id="{03532664-0145-4582-88AA-5422A7C9164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 Budget </a:t>
            </a:r>
            <a:r>
              <a:rPr lang="en-US" dirty="0" smtClean="0"/>
              <a:t>balance report</a:t>
            </a:r>
            <a:endParaRPr lang="en-US" dirty="0"/>
          </a:p>
        </p:txBody>
      </p:sp>
      <p:sp>
        <p:nvSpPr>
          <p:cNvPr id="3" name="Subtitle 2"/>
          <p:cNvSpPr>
            <a:spLocks noGrp="1"/>
          </p:cNvSpPr>
          <p:nvPr>
            <p:ph type="subTitle" idx="1"/>
          </p:nvPr>
        </p:nvSpPr>
        <p:spPr/>
        <p:txBody>
          <a:bodyPr/>
          <a:lstStyle/>
          <a:p>
            <a:r>
              <a:rPr lang="en-US" dirty="0" smtClean="0"/>
              <a:t>On FUSION, posted monthly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38" y="1297125"/>
            <a:ext cx="6928623" cy="3057106"/>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5941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finance guidelines manual (</a:t>
            </a:r>
            <a:r>
              <a:rPr lang="en-US" dirty="0" err="1" smtClean="0"/>
              <a:t>fgm</a:t>
            </a:r>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150" y="1378902"/>
            <a:ext cx="6451108" cy="3260006"/>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2074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Fgm</a:t>
            </a:r>
            <a:r>
              <a:rPr lang="en-US" dirty="0" smtClean="0"/>
              <a:t> continued	</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928" y="1436770"/>
            <a:ext cx="5684744" cy="303705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15266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ram do anyway?	</a:t>
            </a:r>
            <a:endParaRPr lang="en-US" dirty="0"/>
          </a:p>
        </p:txBody>
      </p:sp>
      <p:sp>
        <p:nvSpPr>
          <p:cNvPr id="3" name="Subtitle 2"/>
          <p:cNvSpPr>
            <a:spLocks noGrp="1"/>
          </p:cNvSpPr>
          <p:nvPr>
            <p:ph type="subTitle" idx="1"/>
          </p:nvPr>
        </p:nvSpPr>
        <p:spPr/>
        <p:txBody>
          <a:bodyPr/>
          <a:lstStyle/>
          <a:p>
            <a:r>
              <a:rPr lang="en-US" dirty="0" smtClean="0"/>
              <a:t>In </a:t>
            </a:r>
            <a:r>
              <a:rPr lang="en-US" dirty="0" smtClean="0"/>
              <a:t>short: </a:t>
            </a:r>
            <a:r>
              <a:rPr lang="en-US" dirty="0" smtClean="0"/>
              <a:t>Building </a:t>
            </a:r>
            <a:r>
              <a:rPr lang="en-US" dirty="0" smtClean="0"/>
              <a:t>Bridges</a:t>
            </a:r>
            <a:endParaRPr lang="en-US" dirty="0"/>
          </a:p>
        </p:txBody>
      </p:sp>
      <p:sp>
        <p:nvSpPr>
          <p:cNvPr id="4" name="Text Placeholder 3"/>
          <p:cNvSpPr>
            <a:spLocks noGrp="1"/>
          </p:cNvSpPr>
          <p:nvPr>
            <p:ph type="body" idx="2"/>
          </p:nvPr>
        </p:nvSpPr>
        <p:spPr>
          <a:xfrm>
            <a:off x="317850" y="1605643"/>
            <a:ext cx="8582100" cy="2721428"/>
          </a:xfrm>
        </p:spPr>
        <p:txBody>
          <a:bodyPr/>
          <a:lstStyle/>
          <a:p>
            <a:r>
              <a:rPr lang="en-US" sz="2400" dirty="0" smtClean="0"/>
              <a:t>The RAM acts as </a:t>
            </a:r>
            <a:r>
              <a:rPr lang="en-US" sz="2400" dirty="0" smtClean="0">
                <a:solidFill>
                  <a:schemeClr val="tx1"/>
                </a:solidFill>
              </a:rPr>
              <a:t>CONSULTANT</a:t>
            </a:r>
            <a:r>
              <a:rPr lang="en-US" sz="2400" dirty="0" smtClean="0"/>
              <a:t>, providing technical assistance to the local agencies (LDSSs)…</a:t>
            </a:r>
          </a:p>
          <a:p>
            <a:r>
              <a:rPr lang="en-US" sz="2400" dirty="0" smtClean="0"/>
              <a:t>…acts as an </a:t>
            </a:r>
            <a:r>
              <a:rPr lang="en-US" sz="2400" dirty="0" smtClean="0">
                <a:solidFill>
                  <a:schemeClr val="tx1"/>
                </a:solidFill>
              </a:rPr>
              <a:t>ADVOCATE</a:t>
            </a:r>
            <a:r>
              <a:rPr lang="en-US" sz="2400" dirty="0" smtClean="0"/>
              <a:t> for the LDSS to the State…</a:t>
            </a:r>
          </a:p>
          <a:p>
            <a:r>
              <a:rPr lang="en-US" sz="2400" dirty="0" smtClean="0"/>
              <a:t>…communicates State policy and directives to the LDSS</a:t>
            </a:r>
          </a:p>
          <a:p>
            <a:r>
              <a:rPr lang="en-US" sz="2400" dirty="0" smtClean="0"/>
              <a:t>…offers training in State policy where needed.</a:t>
            </a:r>
            <a:endParaRPr lang="en-US" sz="2400" dirty="0"/>
          </a:p>
        </p:txBody>
      </p:sp>
    </p:spTree>
    <p:extLst>
      <p:ext uri="{BB962C8B-B14F-4D97-AF65-F5344CB8AC3E}">
        <p14:creationId xmlns:p14="http://schemas.microsoft.com/office/powerpoint/2010/main" val="1114675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rams are there?</a:t>
            </a:r>
            <a:endParaRPr lang="en-US" dirty="0"/>
          </a:p>
        </p:txBody>
      </p:sp>
      <p:sp>
        <p:nvSpPr>
          <p:cNvPr id="3" name="Subtitle 2"/>
          <p:cNvSpPr>
            <a:spLocks noGrp="1"/>
          </p:cNvSpPr>
          <p:nvPr>
            <p:ph type="subTitle" idx="1"/>
          </p:nvPr>
        </p:nvSpPr>
        <p:spPr/>
        <p:txBody>
          <a:bodyPr/>
          <a:lstStyle/>
          <a:p>
            <a:r>
              <a:rPr lang="en-US" dirty="0" smtClean="0"/>
              <a:t>Hint: the answer is five.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91" y="1548056"/>
            <a:ext cx="6459846" cy="2789902"/>
          </a:xfrm>
          <a:prstGeom prst="rect">
            <a:avLst/>
          </a:prstGeom>
        </p:spPr>
      </p:pic>
    </p:spTree>
    <p:extLst>
      <p:ext uri="{BB962C8B-B14F-4D97-AF65-F5344CB8AC3E}">
        <p14:creationId xmlns:p14="http://schemas.microsoft.com/office/powerpoint/2010/main" val="4109149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and who are the rams?</a:t>
            </a:r>
            <a:endParaRPr lang="en-US" dirty="0"/>
          </a:p>
        </p:txBody>
      </p:sp>
      <p:sp>
        <p:nvSpPr>
          <p:cNvPr id="3" name="Subtitle 2"/>
          <p:cNvSpPr>
            <a:spLocks noGrp="1"/>
          </p:cNvSpPr>
          <p:nvPr>
            <p:ph type="subTitle" idx="1"/>
          </p:nvPr>
        </p:nvSpPr>
        <p:spPr/>
        <p:txBody>
          <a:bodyPr/>
          <a:lstStyle/>
          <a:p>
            <a:endParaRPr lang="en-US"/>
          </a:p>
        </p:txBody>
      </p:sp>
      <p:graphicFrame>
        <p:nvGraphicFramePr>
          <p:cNvPr id="8" name="Diagram 7"/>
          <p:cNvGraphicFramePr/>
          <p:nvPr>
            <p:extLst>
              <p:ext uri="{D42A27DB-BD31-4B8C-83A1-F6EECF244321}">
                <p14:modId xmlns:p14="http://schemas.microsoft.com/office/powerpoint/2010/main" val="900018530"/>
              </p:ext>
            </p:extLst>
          </p:nvPr>
        </p:nvGraphicFramePr>
        <p:xfrm>
          <a:off x="317850" y="1298175"/>
          <a:ext cx="8582100" cy="3066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2375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4699C748-D951-406E-A292-91E616BA48B2}"/>
                                            </p:graphicEl>
                                          </p:spTgt>
                                        </p:tgtEl>
                                        <p:attrNameLst>
                                          <p:attrName>style.visibility</p:attrName>
                                        </p:attrNameLst>
                                      </p:cBhvr>
                                      <p:to>
                                        <p:strVal val="visible"/>
                                      </p:to>
                                    </p:set>
                                    <p:animEffect transition="in" filter="fade">
                                      <p:cBhvr>
                                        <p:cTn id="7" dur="500"/>
                                        <p:tgtEl>
                                          <p:spTgt spid="8">
                                            <p:graphicEl>
                                              <a:dgm id="{4699C748-D951-406E-A292-91E616BA48B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FE4F2B9D-9D97-4B8D-B47C-7040B24E89FE}"/>
                                            </p:graphicEl>
                                          </p:spTgt>
                                        </p:tgtEl>
                                        <p:attrNameLst>
                                          <p:attrName>style.visibility</p:attrName>
                                        </p:attrNameLst>
                                      </p:cBhvr>
                                      <p:to>
                                        <p:strVal val="visible"/>
                                      </p:to>
                                    </p:set>
                                    <p:animEffect transition="in" filter="fade">
                                      <p:cBhvr>
                                        <p:cTn id="10" dur="500"/>
                                        <p:tgtEl>
                                          <p:spTgt spid="8">
                                            <p:graphicEl>
                                              <a:dgm id="{FE4F2B9D-9D97-4B8D-B47C-7040B24E89F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dgm id="{6EAFDE50-5E5B-4263-88FE-6FBA060F1B79}"/>
                                            </p:graphicEl>
                                          </p:spTgt>
                                        </p:tgtEl>
                                        <p:attrNameLst>
                                          <p:attrName>style.visibility</p:attrName>
                                        </p:attrNameLst>
                                      </p:cBhvr>
                                      <p:to>
                                        <p:strVal val="visible"/>
                                      </p:to>
                                    </p:set>
                                    <p:animEffect transition="in" filter="fade">
                                      <p:cBhvr>
                                        <p:cTn id="13" dur="500"/>
                                        <p:tgtEl>
                                          <p:spTgt spid="8">
                                            <p:graphicEl>
                                              <a:dgm id="{6EAFDE50-5E5B-4263-88FE-6FBA060F1B7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graphicEl>
                                              <a:dgm id="{6655EC68-ECBA-4AE5-A06C-915849AE3F0B}"/>
                                            </p:graphicEl>
                                          </p:spTgt>
                                        </p:tgtEl>
                                        <p:attrNameLst>
                                          <p:attrName>style.visibility</p:attrName>
                                        </p:attrNameLst>
                                      </p:cBhvr>
                                      <p:to>
                                        <p:strVal val="visible"/>
                                      </p:to>
                                    </p:set>
                                    <p:animEffect transition="in" filter="fade">
                                      <p:cBhvr>
                                        <p:cTn id="18" dur="500"/>
                                        <p:tgtEl>
                                          <p:spTgt spid="8">
                                            <p:graphicEl>
                                              <a:dgm id="{6655EC68-ECBA-4AE5-A06C-915849AE3F0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graphicEl>
                                              <a:dgm id="{3A089F6D-83F4-4C96-8A25-75FE09F91C43}"/>
                                            </p:graphicEl>
                                          </p:spTgt>
                                        </p:tgtEl>
                                        <p:attrNameLst>
                                          <p:attrName>style.visibility</p:attrName>
                                        </p:attrNameLst>
                                      </p:cBhvr>
                                      <p:to>
                                        <p:strVal val="visible"/>
                                      </p:to>
                                    </p:set>
                                    <p:animEffect transition="in" filter="fade">
                                      <p:cBhvr>
                                        <p:cTn id="21" dur="500"/>
                                        <p:tgtEl>
                                          <p:spTgt spid="8">
                                            <p:graphicEl>
                                              <a:dgm id="{3A089F6D-83F4-4C96-8A25-75FE09F91C4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graphicEl>
                                              <a:dgm id="{9C16656B-9D3C-46D0-81C5-76DDC5D3BC93}"/>
                                            </p:graphicEl>
                                          </p:spTgt>
                                        </p:tgtEl>
                                        <p:attrNameLst>
                                          <p:attrName>style.visibility</p:attrName>
                                        </p:attrNameLst>
                                      </p:cBhvr>
                                      <p:to>
                                        <p:strVal val="visible"/>
                                      </p:to>
                                    </p:set>
                                    <p:animEffect transition="in" filter="fade">
                                      <p:cBhvr>
                                        <p:cTn id="26" dur="500"/>
                                        <p:tgtEl>
                                          <p:spTgt spid="8">
                                            <p:graphicEl>
                                              <a:dgm id="{9C16656B-9D3C-46D0-81C5-76DDC5D3BC93}"/>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graphicEl>
                                              <a:dgm id="{06810E67-B3C6-45BE-9594-0415A12761DE}"/>
                                            </p:graphicEl>
                                          </p:spTgt>
                                        </p:tgtEl>
                                        <p:attrNameLst>
                                          <p:attrName>style.visibility</p:attrName>
                                        </p:attrNameLst>
                                      </p:cBhvr>
                                      <p:to>
                                        <p:strVal val="visible"/>
                                      </p:to>
                                    </p:set>
                                    <p:animEffect transition="in" filter="fade">
                                      <p:cBhvr>
                                        <p:cTn id="29" dur="500"/>
                                        <p:tgtEl>
                                          <p:spTgt spid="8">
                                            <p:graphicEl>
                                              <a:dgm id="{06810E67-B3C6-45BE-9594-0415A12761DE}"/>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graphicEl>
                                              <a:dgm id="{75536C83-0BBB-4CBA-959A-8F93521F0D96}"/>
                                            </p:graphicEl>
                                          </p:spTgt>
                                        </p:tgtEl>
                                        <p:attrNameLst>
                                          <p:attrName>style.visibility</p:attrName>
                                        </p:attrNameLst>
                                      </p:cBhvr>
                                      <p:to>
                                        <p:strVal val="visible"/>
                                      </p:to>
                                    </p:set>
                                    <p:animEffect transition="in" filter="fade">
                                      <p:cBhvr>
                                        <p:cTn id="34" dur="500"/>
                                        <p:tgtEl>
                                          <p:spTgt spid="8">
                                            <p:graphicEl>
                                              <a:dgm id="{75536C83-0BBB-4CBA-959A-8F93521F0D9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graphicEl>
                                              <a:dgm id="{439F7770-E4D9-4597-AE28-A6F03691E25F}"/>
                                            </p:graphicEl>
                                          </p:spTgt>
                                        </p:tgtEl>
                                        <p:attrNameLst>
                                          <p:attrName>style.visibility</p:attrName>
                                        </p:attrNameLst>
                                      </p:cBhvr>
                                      <p:to>
                                        <p:strVal val="visible"/>
                                      </p:to>
                                    </p:set>
                                    <p:animEffect transition="in" filter="fade">
                                      <p:cBhvr>
                                        <p:cTn id="37" dur="500"/>
                                        <p:tgtEl>
                                          <p:spTgt spid="8">
                                            <p:graphicEl>
                                              <a:dgm id="{439F7770-E4D9-4597-AE28-A6F03691E25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8141B81E-595A-4102-880F-E7EC4D78587A}"/>
                                            </p:graphicEl>
                                          </p:spTgt>
                                        </p:tgtEl>
                                        <p:attrNameLst>
                                          <p:attrName>style.visibility</p:attrName>
                                        </p:attrNameLst>
                                      </p:cBhvr>
                                      <p:to>
                                        <p:strVal val="visible"/>
                                      </p:to>
                                    </p:set>
                                    <p:animEffect transition="in" filter="fade">
                                      <p:cBhvr>
                                        <p:cTn id="42" dur="500"/>
                                        <p:tgtEl>
                                          <p:spTgt spid="8">
                                            <p:graphicEl>
                                              <a:dgm id="{8141B81E-595A-4102-880F-E7EC4D78587A}"/>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graphicEl>
                                              <a:dgm id="{A98552B5-AEAA-4B8D-B729-033BA6B9F008}"/>
                                            </p:graphicEl>
                                          </p:spTgt>
                                        </p:tgtEl>
                                        <p:attrNameLst>
                                          <p:attrName>style.visibility</p:attrName>
                                        </p:attrNameLst>
                                      </p:cBhvr>
                                      <p:to>
                                        <p:strVal val="visible"/>
                                      </p:to>
                                    </p:set>
                                    <p:animEffect transition="in" filter="fade">
                                      <p:cBhvr>
                                        <p:cTn id="45" dur="500"/>
                                        <p:tgtEl>
                                          <p:spTgt spid="8">
                                            <p:graphicEl>
                                              <a:dgm id="{A98552B5-AEAA-4B8D-B729-033BA6B9F0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AND A</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993"/>
            <a:ext cx="9144000" cy="3847514"/>
          </a:xfrm>
          <a:prstGeom prst="rect">
            <a:avLst/>
          </a:prstGeom>
        </p:spPr>
      </p:pic>
    </p:spTree>
    <p:extLst>
      <p:ext uri="{BB962C8B-B14F-4D97-AF65-F5344CB8AC3E}">
        <p14:creationId xmlns:p14="http://schemas.microsoft.com/office/powerpoint/2010/main" val="874069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800">
                <a:solidFill>
                  <a:schemeClr val="lt1"/>
                </a:solidFill>
                <a:latin typeface="Bebas Neue"/>
                <a:ea typeface="Bebas Neue"/>
                <a:cs typeface="Bebas Neue"/>
                <a:sym typeface="Bebas Neue"/>
              </a:rPr>
              <a:t>Thank you</a:t>
            </a:r>
            <a:endParaRPr>
              <a:solidFill>
                <a:schemeClr val="lt1"/>
              </a:solidFill>
              <a:latin typeface="Bebas Neue"/>
              <a:ea typeface="Bebas Neue"/>
              <a:cs typeface="Bebas Neue"/>
              <a:sym typeface="Bebas Neue"/>
            </a:endParaRPr>
          </a:p>
        </p:txBody>
      </p:sp>
      <p:pic>
        <p:nvPicPr>
          <p:cNvPr id="115" name="Google Shape;115;p16"/>
          <p:cNvPicPr preferRelativeResize="0"/>
          <p:nvPr/>
        </p:nvPicPr>
        <p:blipFill>
          <a:blip r:embed="rId3">
            <a:alphaModFix/>
          </a:blip>
          <a:stretch>
            <a:fillRect/>
          </a:stretch>
        </p:blipFill>
        <p:spPr>
          <a:xfrm>
            <a:off x="6550825" y="3600200"/>
            <a:ext cx="2335999" cy="128479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subTitle" idx="1"/>
          </p:nvPr>
        </p:nvSpPr>
        <p:spPr>
          <a:xfrm>
            <a:off x="90000" y="691375"/>
            <a:ext cx="8447100" cy="50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sp>
        <p:nvSpPr>
          <p:cNvPr id="108" name="Google Shape;108;p15"/>
          <p:cNvSpPr txBox="1">
            <a:spLocks noGrp="1"/>
          </p:cNvSpPr>
          <p:nvPr>
            <p:ph type="body" idx="2"/>
          </p:nvPr>
        </p:nvSpPr>
        <p:spPr>
          <a:xfrm>
            <a:off x="90000" y="1575528"/>
            <a:ext cx="8582100" cy="1689900"/>
          </a:xfrm>
          <a:prstGeom prst="rect">
            <a:avLst/>
          </a:prstGeom>
        </p:spPr>
        <p:txBody>
          <a:bodyPr spcFirstLastPara="1" wrap="square" lIns="91425" tIns="91425" rIns="91425" bIns="91425" anchor="t" anchorCtr="0">
            <a:noAutofit/>
          </a:bodyPr>
          <a:lstStyle/>
          <a:p>
            <a:pPr indent="-457200">
              <a:buSzPts val="2400"/>
              <a:buFont typeface="Arial" panose="020B0604020202020204" pitchFamily="34" charset="0"/>
              <a:buChar char="•"/>
            </a:pPr>
            <a:r>
              <a:rPr lang="en-US" sz="2000" dirty="0"/>
              <a:t>This presentation is intended to be very </a:t>
            </a:r>
            <a:r>
              <a:rPr lang="en-US" sz="2000" u="sng" dirty="0"/>
              <a:t>interactive</a:t>
            </a:r>
            <a:r>
              <a:rPr lang="en-US" sz="2000" dirty="0"/>
              <a:t>. </a:t>
            </a:r>
          </a:p>
          <a:p>
            <a:pPr lvl="2" indent="-457200">
              <a:spcBef>
                <a:spcPts val="600"/>
              </a:spcBef>
              <a:buSzPts val="2400"/>
              <a:buFont typeface="Arial" panose="020B0604020202020204" pitchFamily="34" charset="0"/>
              <a:buChar char="•"/>
            </a:pPr>
            <a:r>
              <a:rPr lang="en-US" sz="2000" dirty="0"/>
              <a:t>Feel free to ask me any questions at any time.</a:t>
            </a:r>
          </a:p>
          <a:p>
            <a:pPr marL="0" lvl="1" indent="0">
              <a:spcBef>
                <a:spcPts val="600"/>
              </a:spcBef>
              <a:buSzPts val="2400"/>
              <a:buNone/>
            </a:pPr>
            <a:endParaRPr lang="en-US" sz="2000" dirty="0"/>
          </a:p>
          <a:p>
            <a:pPr lvl="1" indent="-457200">
              <a:spcBef>
                <a:spcPts val="600"/>
              </a:spcBef>
              <a:buSzPts val="2400"/>
              <a:buFont typeface="Arial" panose="020B0604020202020204" pitchFamily="34" charset="0"/>
              <a:buChar char="•"/>
            </a:pPr>
            <a:r>
              <a:rPr lang="en-US" sz="2000" dirty="0"/>
              <a:t>I will attempt to address most questions during this session</a:t>
            </a:r>
          </a:p>
          <a:p>
            <a:pPr lvl="2" indent="-457200">
              <a:spcBef>
                <a:spcPts val="600"/>
              </a:spcBef>
              <a:buSzPts val="2400"/>
              <a:buFont typeface="Arial" panose="020B0604020202020204" pitchFamily="34" charset="0"/>
              <a:buChar char="•"/>
            </a:pPr>
            <a:r>
              <a:rPr lang="en-US" sz="2000" dirty="0"/>
              <a:t>In consideration of time and/or circumstances some questions may be addressed after this session.</a:t>
            </a:r>
          </a:p>
          <a:p>
            <a:pPr marL="127000" lvl="0" indent="0" algn="l" rtl="0">
              <a:spcBef>
                <a:spcPts val="1000"/>
              </a:spcBef>
              <a:spcAft>
                <a:spcPts val="0"/>
              </a:spcAft>
              <a:buClr>
                <a:srgbClr val="000000"/>
              </a:buClr>
              <a:buSzPts val="1600"/>
              <a:buNone/>
            </a:pPr>
            <a:endParaRPr sz="2000" dirty="0"/>
          </a:p>
        </p:txBody>
      </p:sp>
      <p:sp>
        <p:nvSpPr>
          <p:cNvPr id="109" name="Google Shape;109;p15"/>
          <p:cNvSpPr txBox="1">
            <a:spLocks noGrp="1"/>
          </p:cNvSpPr>
          <p:nvPr>
            <p:ph type="title"/>
          </p:nvPr>
        </p:nvSpPr>
        <p:spPr>
          <a:xfrm>
            <a:off x="90000" y="46025"/>
            <a:ext cx="8520600" cy="54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Housekeeping</a:t>
            </a:r>
            <a:endParaRPr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635" y="1575528"/>
            <a:ext cx="1022465" cy="10224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	</a:t>
            </a:r>
            <a:endParaRPr lang="en-US" dirty="0"/>
          </a:p>
        </p:txBody>
      </p:sp>
      <p:sp>
        <p:nvSpPr>
          <p:cNvPr id="3" name="Subtitle 2"/>
          <p:cNvSpPr>
            <a:spLocks noGrp="1"/>
          </p:cNvSpPr>
          <p:nvPr>
            <p:ph type="subTitle" idx="1"/>
          </p:nvPr>
        </p:nvSpPr>
        <p:spPr/>
        <p:txBody>
          <a:bodyPr/>
          <a:lstStyle/>
          <a:p>
            <a:r>
              <a:rPr lang="en-US" dirty="0" smtClean="0"/>
              <a:t>Chris Powell, Eastern Regional Administrative Manager</a:t>
            </a:r>
          </a:p>
          <a:p>
            <a:endParaRPr lang="en-US" dirty="0"/>
          </a:p>
        </p:txBody>
      </p:sp>
      <p:sp>
        <p:nvSpPr>
          <p:cNvPr id="4" name="Text Placeholder 3"/>
          <p:cNvSpPr>
            <a:spLocks noGrp="1"/>
          </p:cNvSpPr>
          <p:nvPr>
            <p:ph type="body" idx="2"/>
          </p:nvPr>
        </p:nvSpPr>
        <p:spPr>
          <a:xfrm>
            <a:off x="90000" y="1297125"/>
            <a:ext cx="8662864" cy="3056111"/>
          </a:xfrm>
        </p:spPr>
        <p:txBody>
          <a:bodyPr/>
          <a:lstStyle/>
          <a:p>
            <a:r>
              <a:rPr lang="en-US" sz="2800" dirty="0" smtClean="0"/>
              <a:t>Began my career at Hampton Social Services in 1999.</a:t>
            </a:r>
          </a:p>
          <a:p>
            <a:r>
              <a:rPr lang="en-US" sz="2800" dirty="0" smtClean="0"/>
              <a:t>Worked in Benefits Programs for a total of 7 years.</a:t>
            </a:r>
          </a:p>
          <a:p>
            <a:r>
              <a:rPr lang="en-US" sz="2800" dirty="0" smtClean="0"/>
              <a:t>Worked for Williamsburg Human Services for 20 years.</a:t>
            </a:r>
          </a:p>
          <a:p>
            <a:r>
              <a:rPr lang="en-US" sz="2800" dirty="0" smtClean="0"/>
              <a:t>Was Deputy Director of WDHS for 16 years.</a:t>
            </a:r>
          </a:p>
          <a:p>
            <a:r>
              <a:rPr lang="en-US" sz="2800" dirty="0" smtClean="0"/>
              <a:t>Became the Eastern Regional Administrative Manager in April of 2022.</a:t>
            </a:r>
            <a:endParaRPr lang="en-US" sz="2800" dirty="0"/>
          </a:p>
        </p:txBody>
      </p:sp>
    </p:spTree>
    <p:extLst>
      <p:ext uri="{BB962C8B-B14F-4D97-AF65-F5344CB8AC3E}">
        <p14:creationId xmlns:p14="http://schemas.microsoft.com/office/powerpoint/2010/main" val="346855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ram do anyway?</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131" y="1665249"/>
            <a:ext cx="4383012" cy="2981093"/>
          </a:xfrm>
          <a:prstGeom prst="rect">
            <a:avLst/>
          </a:prstGeom>
        </p:spPr>
      </p:pic>
    </p:spTree>
    <p:extLst>
      <p:ext uri="{BB962C8B-B14F-4D97-AF65-F5344CB8AC3E}">
        <p14:creationId xmlns:p14="http://schemas.microsoft.com/office/powerpoint/2010/main" val="382317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ram do anyway?</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idx="2"/>
          </p:nvPr>
        </p:nvSpPr>
        <p:spPr>
          <a:xfrm>
            <a:off x="90000" y="1315823"/>
            <a:ext cx="8553258" cy="2987804"/>
          </a:xfrm>
        </p:spPr>
        <p:txBody>
          <a:bodyPr/>
          <a:lstStyle/>
          <a:p>
            <a:r>
              <a:rPr lang="en-US" sz="1600" dirty="0"/>
              <a:t>Assists the Regional Director with initiating, developing and sustaining dynamic, collaborative partnerships with Directors of local departments of social services (LDSS). </a:t>
            </a:r>
          </a:p>
          <a:p>
            <a:r>
              <a:rPr lang="en-US" sz="1600" b="1" dirty="0"/>
              <a:t>Supports the Regional Director, LDSS directors, and staff by reviewing, monitoring, and evaluating business practices, promoting the efficiency and effectiveness of fiscal, human resource, administrative, and operational programs. </a:t>
            </a:r>
          </a:p>
          <a:p>
            <a:r>
              <a:rPr lang="en-US" sz="1600" dirty="0"/>
              <a:t>Delivers training for LDSS directors and staff to improve business practices. </a:t>
            </a:r>
          </a:p>
          <a:p>
            <a:r>
              <a:rPr lang="en-US" sz="1600" dirty="0"/>
              <a:t>Provides feedback to the Regional Director and Virginia </a:t>
            </a:r>
            <a:r>
              <a:rPr lang="en-US" sz="1600" dirty="0" smtClean="0"/>
              <a:t>Department </a:t>
            </a:r>
            <a:r>
              <a:rPr lang="en-US" sz="1600" dirty="0"/>
              <a:t>of Social Services (VDSS) Executive Leadership Team on issues that affect LDSS operations and/or VDSS policies and procedures.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7525" y="3778692"/>
            <a:ext cx="1245733" cy="1245733"/>
          </a:xfrm>
          <a:prstGeom prst="rect">
            <a:avLst/>
          </a:prstGeom>
        </p:spPr>
      </p:pic>
    </p:spTree>
    <p:extLst>
      <p:ext uri="{BB962C8B-B14F-4D97-AF65-F5344CB8AC3E}">
        <p14:creationId xmlns:p14="http://schemas.microsoft.com/office/powerpoint/2010/main" val="1726423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ram do anyway?</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idx="2"/>
          </p:nvPr>
        </p:nvSpPr>
        <p:spPr/>
        <p:txBody>
          <a:bodyPr/>
          <a:lstStyle/>
          <a:p>
            <a:r>
              <a:rPr lang="en-US" sz="3200" dirty="0"/>
              <a:t>Regional Administrative Managers (RAMs) assist the Regional Directors (RDs) with initiating, developing and sustaining dynamic collaborative partnerships with local agencies.</a:t>
            </a:r>
            <a:endParaRPr lang="en-US" sz="3200" dirty="0"/>
          </a:p>
        </p:txBody>
      </p:sp>
    </p:spTree>
    <p:extLst>
      <p:ext uri="{BB962C8B-B14F-4D97-AF65-F5344CB8AC3E}">
        <p14:creationId xmlns:p14="http://schemas.microsoft.com/office/powerpoint/2010/main" val="234206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a ram do anyway?</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idx="2"/>
          </p:nvPr>
        </p:nvSpPr>
        <p:spPr/>
        <p:txBody>
          <a:bodyPr/>
          <a:lstStyle/>
          <a:p>
            <a:r>
              <a:rPr lang="en-US" sz="3200" dirty="0"/>
              <a:t>Regional Administrative Managers (RAMs) assist the Regional Directors (RDs) with initiating, </a:t>
            </a:r>
            <a:r>
              <a:rPr lang="en-US" sz="3200" b="1" dirty="0"/>
              <a:t>developing and sustaining dynamic collaborative partnerships with local agencies.</a:t>
            </a:r>
            <a:endParaRPr lang="en-US" sz="3200" b="1" dirty="0"/>
          </a:p>
        </p:txBody>
      </p:sp>
    </p:spTree>
    <p:extLst>
      <p:ext uri="{BB962C8B-B14F-4D97-AF65-F5344CB8AC3E}">
        <p14:creationId xmlns:p14="http://schemas.microsoft.com/office/powerpoint/2010/main" val="3066432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idx="2"/>
          </p:nvPr>
        </p:nvSpPr>
        <p:spPr>
          <a:xfrm>
            <a:off x="317850" y="1298174"/>
            <a:ext cx="4462306" cy="3489415"/>
          </a:xfrm>
        </p:spPr>
        <p:txBody>
          <a:bodyPr/>
          <a:lstStyle/>
          <a:p>
            <a:r>
              <a:rPr lang="en-US" sz="1800" dirty="0" smtClean="0"/>
              <a:t>Preparation and Periodic Reviews</a:t>
            </a:r>
          </a:p>
          <a:p>
            <a:pPr lvl="1"/>
            <a:r>
              <a:rPr lang="en-US" sz="1800" dirty="0" smtClean="0"/>
              <a:t>The 20% Variance Report</a:t>
            </a:r>
          </a:p>
          <a:p>
            <a:pPr lvl="1"/>
            <a:r>
              <a:rPr lang="en-US" sz="1800" dirty="0" smtClean="0"/>
              <a:t>Approval of BL858 BRS</a:t>
            </a:r>
          </a:p>
          <a:p>
            <a:pPr lvl="1"/>
            <a:r>
              <a:rPr lang="en-US" sz="1800" dirty="0" smtClean="0"/>
              <a:t>Overall monitoring</a:t>
            </a:r>
          </a:p>
          <a:p>
            <a:pPr lvl="1"/>
            <a:r>
              <a:rPr lang="en-US" sz="1800" dirty="0" smtClean="0"/>
              <a:t>Revenue Maximization in accordance with GAAP</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8839" y="1621108"/>
            <a:ext cx="3415294" cy="3110961"/>
          </a:xfrm>
          <a:prstGeom prst="rect">
            <a:avLst/>
          </a:prstGeom>
        </p:spPr>
      </p:pic>
    </p:spTree>
    <p:extLst>
      <p:ext uri="{BB962C8B-B14F-4D97-AF65-F5344CB8AC3E}">
        <p14:creationId xmlns:p14="http://schemas.microsoft.com/office/powerpoint/2010/main" val="248351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Cscap</a:t>
            </a:r>
            <a:r>
              <a:rPr lang="en-US" dirty="0" smtClean="0"/>
              <a:t> translation and demystification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idx="2"/>
          </p:nvPr>
        </p:nvSpPr>
        <p:spPr>
          <a:xfrm>
            <a:off x="317850" y="1298175"/>
            <a:ext cx="3993955" cy="3006196"/>
          </a:xfrm>
        </p:spPr>
        <p:txBody>
          <a:bodyPr/>
          <a:lstStyle/>
          <a:p>
            <a:r>
              <a:rPr lang="en-US" sz="1800" dirty="0" smtClean="0"/>
              <a:t>The Central Services Cost Allocation Plan must be certified annually by the Director.</a:t>
            </a:r>
          </a:p>
          <a:p>
            <a:pPr lvl="1"/>
            <a:r>
              <a:rPr lang="en-US" sz="1800" dirty="0" smtClean="0"/>
              <a:t>Some can be over 350 pages</a:t>
            </a:r>
          </a:p>
          <a:p>
            <a:pPr lvl="1"/>
            <a:r>
              <a:rPr lang="en-US" sz="1800" dirty="0" smtClean="0"/>
              <a:t>They get audited</a:t>
            </a:r>
          </a:p>
          <a:p>
            <a:pPr lvl="2"/>
            <a:r>
              <a:rPr lang="en-US" sz="1800" dirty="0" smtClean="0"/>
              <a:t>A lot</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287" y="1453242"/>
            <a:ext cx="3139813" cy="3364085"/>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3604126"/>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9515</TotalTime>
  <Words>666</Words>
  <Application>Microsoft Office PowerPoint</Application>
  <PresentationFormat>On-screen Show (16:9)</PresentationFormat>
  <Paragraphs>80</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Bebas Neue</vt:lpstr>
      <vt:lpstr>Arial</vt:lpstr>
      <vt:lpstr>Roboto</vt:lpstr>
      <vt:lpstr>Source Sans Pro SemiBold</vt:lpstr>
      <vt:lpstr>Source Sans Pro</vt:lpstr>
      <vt:lpstr>Merriweather</vt:lpstr>
      <vt:lpstr>Paradigm</vt:lpstr>
      <vt:lpstr>The role and function of the ram</vt:lpstr>
      <vt:lpstr>Housekeeping</vt:lpstr>
      <vt:lpstr>About me </vt:lpstr>
      <vt:lpstr>What does a ram do anyway?</vt:lpstr>
      <vt:lpstr>What does a ram do anyway?</vt:lpstr>
      <vt:lpstr>What does a ram do anyway?</vt:lpstr>
      <vt:lpstr>What does a ram do anyway?</vt:lpstr>
      <vt:lpstr>Budget  </vt:lpstr>
      <vt:lpstr>Cscap translation and demystification</vt:lpstr>
      <vt:lpstr>But wait, there’s more!  </vt:lpstr>
      <vt:lpstr>What does a ram do anyway? </vt:lpstr>
      <vt:lpstr>Laser Budget balance report</vt:lpstr>
      <vt:lpstr>The finance guidelines manual (fgm) </vt:lpstr>
      <vt:lpstr>Fgm continued </vt:lpstr>
      <vt:lpstr>What does a ram do anyway? </vt:lpstr>
      <vt:lpstr>How many rams are there?</vt:lpstr>
      <vt:lpstr>Where and who are the rams?</vt:lpstr>
      <vt:lpstr>Q AND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VDSS Presentation Template</dc:title>
  <dc:creator>Avula, Danny (VDSS)</dc:creator>
  <cp:lastModifiedBy>Powell, Christopher (VDSS)</cp:lastModifiedBy>
  <cp:revision>28</cp:revision>
  <dcterms:modified xsi:type="dcterms:W3CDTF">2022-09-26T19:48:11Z</dcterms:modified>
</cp:coreProperties>
</file>