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63" r:id="rId8"/>
    <p:sldId id="261" r:id="rId9"/>
    <p:sldId id="264" r:id="rId10"/>
    <p:sldId id="265" r:id="rId11"/>
    <p:sldId id="268" r:id="rId12"/>
    <p:sldId id="267" r:id="rId13"/>
    <p:sldId id="269" r:id="rId14"/>
    <p:sldId id="266"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D0FD7-CB64-4684-AC42-4FDF1A07B2DC}" v="28" dt="2023-03-28T16:23:51.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Briscoe" userId="8c1e6405-6be3-4880-90f9-e63ac43a726b" providerId="ADAL" clId="{1A6D0FD7-CB64-4684-AC42-4FDF1A07B2DC}"/>
    <pc:docChg chg="undo custSel addSld modSld sldOrd">
      <pc:chgData name="Janet Briscoe" userId="8c1e6405-6be3-4880-90f9-e63ac43a726b" providerId="ADAL" clId="{1A6D0FD7-CB64-4684-AC42-4FDF1A07B2DC}" dt="2023-03-31T12:39:29.596" v="5940" actId="20577"/>
      <pc:docMkLst>
        <pc:docMk/>
      </pc:docMkLst>
      <pc:sldChg chg="modSp mod ord">
        <pc:chgData name="Janet Briscoe" userId="8c1e6405-6be3-4880-90f9-e63ac43a726b" providerId="ADAL" clId="{1A6D0FD7-CB64-4684-AC42-4FDF1A07B2DC}" dt="2023-03-27T16:01:36.816" v="27"/>
        <pc:sldMkLst>
          <pc:docMk/>
          <pc:sldMk cId="4033247256" sldId="258"/>
        </pc:sldMkLst>
        <pc:picChg chg="mod">
          <ac:chgData name="Janet Briscoe" userId="8c1e6405-6be3-4880-90f9-e63ac43a726b" providerId="ADAL" clId="{1A6D0FD7-CB64-4684-AC42-4FDF1A07B2DC}" dt="2023-03-27T16:01:03.340" v="0" actId="1076"/>
          <ac:picMkLst>
            <pc:docMk/>
            <pc:sldMk cId="4033247256" sldId="258"/>
            <ac:picMk id="6" creationId="{EA0E8E9D-FAC3-2B0F-3FB2-8E44A6534B5E}"/>
          </ac:picMkLst>
        </pc:picChg>
      </pc:sldChg>
      <pc:sldChg chg="addSp delSp modSp new mod">
        <pc:chgData name="Janet Briscoe" userId="8c1e6405-6be3-4880-90f9-e63ac43a726b" providerId="ADAL" clId="{1A6D0FD7-CB64-4684-AC42-4FDF1A07B2DC}" dt="2023-03-31T12:36:40.409" v="5665" actId="21"/>
        <pc:sldMkLst>
          <pc:docMk/>
          <pc:sldMk cId="3627615824" sldId="259"/>
        </pc:sldMkLst>
        <pc:spChg chg="mod">
          <ac:chgData name="Janet Briscoe" userId="8c1e6405-6be3-4880-90f9-e63ac43a726b" providerId="ADAL" clId="{1A6D0FD7-CB64-4684-AC42-4FDF1A07B2DC}" dt="2023-03-27T16:01:30.673" v="25" actId="20577"/>
          <ac:spMkLst>
            <pc:docMk/>
            <pc:sldMk cId="3627615824" sldId="259"/>
            <ac:spMk id="2" creationId="{F293C595-874C-9908-D13D-20C6835EBED6}"/>
          </ac:spMkLst>
        </pc:spChg>
        <pc:spChg chg="mod">
          <ac:chgData name="Janet Briscoe" userId="8c1e6405-6be3-4880-90f9-e63ac43a726b" providerId="ADAL" clId="{1A6D0FD7-CB64-4684-AC42-4FDF1A07B2DC}" dt="2023-03-27T16:16:34.214" v="598" actId="20577"/>
          <ac:spMkLst>
            <pc:docMk/>
            <pc:sldMk cId="3627615824" sldId="259"/>
            <ac:spMk id="3" creationId="{4BD845C9-ECF1-4287-FD7D-43ED07B3A538}"/>
          </ac:spMkLst>
        </pc:spChg>
        <pc:spChg chg="del">
          <ac:chgData name="Janet Briscoe" userId="8c1e6405-6be3-4880-90f9-e63ac43a726b" providerId="ADAL" clId="{1A6D0FD7-CB64-4684-AC42-4FDF1A07B2DC}" dt="2023-03-27T16:13:39.428" v="225" actId="22"/>
          <ac:spMkLst>
            <pc:docMk/>
            <pc:sldMk cId="3627615824" sldId="259"/>
            <ac:spMk id="4" creationId="{33C2E68D-3DD7-1B2E-CC42-71D89D760C07}"/>
          </ac:spMkLst>
        </pc:spChg>
        <pc:spChg chg="add del mod">
          <ac:chgData name="Janet Briscoe" userId="8c1e6405-6be3-4880-90f9-e63ac43a726b" providerId="ADAL" clId="{1A6D0FD7-CB64-4684-AC42-4FDF1A07B2DC}" dt="2023-03-31T12:36:40.409" v="5665" actId="21"/>
          <ac:spMkLst>
            <pc:docMk/>
            <pc:sldMk cId="3627615824" sldId="259"/>
            <ac:spMk id="8" creationId="{CF2D8626-4A75-D2BC-F32F-23EEF53BD299}"/>
          </ac:spMkLst>
        </pc:spChg>
        <pc:picChg chg="add del mod ord">
          <ac:chgData name="Janet Briscoe" userId="8c1e6405-6be3-4880-90f9-e63ac43a726b" providerId="ADAL" clId="{1A6D0FD7-CB64-4684-AC42-4FDF1A07B2DC}" dt="2023-03-27T16:14:34.665" v="294" actId="478"/>
          <ac:picMkLst>
            <pc:docMk/>
            <pc:sldMk cId="3627615824" sldId="259"/>
            <ac:picMk id="6" creationId="{E2B82FF3-D04C-7C6C-3964-14A4795908F7}"/>
          </ac:picMkLst>
        </pc:picChg>
        <pc:picChg chg="add mod">
          <ac:chgData name="Janet Briscoe" userId="8c1e6405-6be3-4880-90f9-e63ac43a726b" providerId="ADAL" clId="{1A6D0FD7-CB64-4684-AC42-4FDF1A07B2DC}" dt="2023-03-27T16:14:37.613" v="296" actId="1076"/>
          <ac:picMkLst>
            <pc:docMk/>
            <pc:sldMk cId="3627615824" sldId="259"/>
            <ac:picMk id="10" creationId="{F63C6690-092E-7A73-EB01-C4827B2D9398}"/>
          </ac:picMkLst>
        </pc:picChg>
      </pc:sldChg>
      <pc:sldChg chg="addSp delSp modSp new mod">
        <pc:chgData name="Janet Briscoe" userId="8c1e6405-6be3-4880-90f9-e63ac43a726b" providerId="ADAL" clId="{1A6D0FD7-CB64-4684-AC42-4FDF1A07B2DC}" dt="2023-03-31T12:36:54.913" v="5668" actId="313"/>
        <pc:sldMkLst>
          <pc:docMk/>
          <pc:sldMk cId="992547275" sldId="260"/>
        </pc:sldMkLst>
        <pc:spChg chg="mod">
          <ac:chgData name="Janet Briscoe" userId="8c1e6405-6be3-4880-90f9-e63ac43a726b" providerId="ADAL" clId="{1A6D0FD7-CB64-4684-AC42-4FDF1A07B2DC}" dt="2023-03-31T12:36:54.913" v="5668" actId="313"/>
          <ac:spMkLst>
            <pc:docMk/>
            <pc:sldMk cId="992547275" sldId="260"/>
            <ac:spMk id="2" creationId="{DDB38016-2D52-C133-A403-BB773EB0D875}"/>
          </ac:spMkLst>
        </pc:spChg>
        <pc:spChg chg="del">
          <ac:chgData name="Janet Briscoe" userId="8c1e6405-6be3-4880-90f9-e63ac43a726b" providerId="ADAL" clId="{1A6D0FD7-CB64-4684-AC42-4FDF1A07B2DC}" dt="2023-03-27T16:17:57.716" v="673" actId="22"/>
          <ac:spMkLst>
            <pc:docMk/>
            <pc:sldMk cId="992547275" sldId="260"/>
            <ac:spMk id="3" creationId="{7BEB730D-2E8A-F07A-FC2C-5EE5931F8F33}"/>
          </ac:spMkLst>
        </pc:spChg>
        <pc:spChg chg="mod">
          <ac:chgData name="Janet Briscoe" userId="8c1e6405-6be3-4880-90f9-e63ac43a726b" providerId="ADAL" clId="{1A6D0FD7-CB64-4684-AC42-4FDF1A07B2DC}" dt="2023-03-27T16:20:36.593" v="992" actId="20577"/>
          <ac:spMkLst>
            <pc:docMk/>
            <pc:sldMk cId="992547275" sldId="260"/>
            <ac:spMk id="4" creationId="{7BA5C5DC-EACD-BB1C-146A-CE2A894F5123}"/>
          </ac:spMkLst>
        </pc:spChg>
        <pc:picChg chg="add mod ord">
          <ac:chgData name="Janet Briscoe" userId="8c1e6405-6be3-4880-90f9-e63ac43a726b" providerId="ADAL" clId="{1A6D0FD7-CB64-4684-AC42-4FDF1A07B2DC}" dt="2023-03-27T16:18:05.086" v="675" actId="1076"/>
          <ac:picMkLst>
            <pc:docMk/>
            <pc:sldMk cId="992547275" sldId="260"/>
            <ac:picMk id="6" creationId="{6E4D8D28-44FF-00A3-0087-16B449992E74}"/>
          </ac:picMkLst>
        </pc:picChg>
      </pc:sldChg>
      <pc:sldChg chg="addSp delSp modSp new mod">
        <pc:chgData name="Janet Briscoe" userId="8c1e6405-6be3-4880-90f9-e63ac43a726b" providerId="ADAL" clId="{1A6D0FD7-CB64-4684-AC42-4FDF1A07B2DC}" dt="2023-03-27T16:33:31.320" v="1681" actId="20577"/>
        <pc:sldMkLst>
          <pc:docMk/>
          <pc:sldMk cId="2574087194" sldId="261"/>
        </pc:sldMkLst>
        <pc:spChg chg="mod">
          <ac:chgData name="Janet Briscoe" userId="8c1e6405-6be3-4880-90f9-e63ac43a726b" providerId="ADAL" clId="{1A6D0FD7-CB64-4684-AC42-4FDF1A07B2DC}" dt="2023-03-27T16:21:07.407" v="1010" actId="20577"/>
          <ac:spMkLst>
            <pc:docMk/>
            <pc:sldMk cId="2574087194" sldId="261"/>
            <ac:spMk id="2" creationId="{CEE2CD29-DC83-FD85-B9F6-A90B04C4F2CE}"/>
          </ac:spMkLst>
        </pc:spChg>
        <pc:spChg chg="mod">
          <ac:chgData name="Janet Briscoe" userId="8c1e6405-6be3-4880-90f9-e63ac43a726b" providerId="ADAL" clId="{1A6D0FD7-CB64-4684-AC42-4FDF1A07B2DC}" dt="2023-03-27T16:33:31.320" v="1681" actId="20577"/>
          <ac:spMkLst>
            <pc:docMk/>
            <pc:sldMk cId="2574087194" sldId="261"/>
            <ac:spMk id="3" creationId="{7B88A087-B7CA-C4A6-423A-FBBAE584BE7B}"/>
          </ac:spMkLst>
        </pc:spChg>
        <pc:spChg chg="del">
          <ac:chgData name="Janet Briscoe" userId="8c1e6405-6be3-4880-90f9-e63ac43a726b" providerId="ADAL" clId="{1A6D0FD7-CB64-4684-AC42-4FDF1A07B2DC}" dt="2023-03-27T16:23:56.574" v="1053" actId="22"/>
          <ac:spMkLst>
            <pc:docMk/>
            <pc:sldMk cId="2574087194" sldId="261"/>
            <ac:spMk id="4" creationId="{0FEF33BD-16F6-A820-F8F7-3AF2E5FA2928}"/>
          </ac:spMkLst>
        </pc:spChg>
        <pc:picChg chg="add mod ord">
          <ac:chgData name="Janet Briscoe" userId="8c1e6405-6be3-4880-90f9-e63ac43a726b" providerId="ADAL" clId="{1A6D0FD7-CB64-4684-AC42-4FDF1A07B2DC}" dt="2023-03-27T16:24:13.370" v="1057" actId="1076"/>
          <ac:picMkLst>
            <pc:docMk/>
            <pc:sldMk cId="2574087194" sldId="261"/>
            <ac:picMk id="6" creationId="{36482918-4431-009B-D16F-4F95F22F0857}"/>
          </ac:picMkLst>
        </pc:picChg>
      </pc:sldChg>
      <pc:sldChg chg="addSp delSp modSp new mod ord">
        <pc:chgData name="Janet Briscoe" userId="8c1e6405-6be3-4880-90f9-e63ac43a726b" providerId="ADAL" clId="{1A6D0FD7-CB64-4684-AC42-4FDF1A07B2DC}" dt="2023-03-27T16:42:37.688" v="2211" actId="20577"/>
        <pc:sldMkLst>
          <pc:docMk/>
          <pc:sldMk cId="1654294838" sldId="262"/>
        </pc:sldMkLst>
        <pc:spChg chg="mod">
          <ac:chgData name="Janet Briscoe" userId="8c1e6405-6be3-4880-90f9-e63ac43a726b" providerId="ADAL" clId="{1A6D0FD7-CB64-4684-AC42-4FDF1A07B2DC}" dt="2023-03-27T16:39:59.951" v="1847" actId="20577"/>
          <ac:spMkLst>
            <pc:docMk/>
            <pc:sldMk cId="1654294838" sldId="262"/>
            <ac:spMk id="2" creationId="{9C86E7B5-E263-24C1-DE99-85196BE90787}"/>
          </ac:spMkLst>
        </pc:spChg>
        <pc:spChg chg="mod">
          <ac:chgData name="Janet Briscoe" userId="8c1e6405-6be3-4880-90f9-e63ac43a726b" providerId="ADAL" clId="{1A6D0FD7-CB64-4684-AC42-4FDF1A07B2DC}" dt="2023-03-27T16:42:37.688" v="2211" actId="20577"/>
          <ac:spMkLst>
            <pc:docMk/>
            <pc:sldMk cId="1654294838" sldId="262"/>
            <ac:spMk id="3" creationId="{6CC43EDE-1414-C2B6-254A-782B3B38F3B7}"/>
          </ac:spMkLst>
        </pc:spChg>
        <pc:spChg chg="del">
          <ac:chgData name="Janet Briscoe" userId="8c1e6405-6be3-4880-90f9-e63ac43a726b" providerId="ADAL" clId="{1A6D0FD7-CB64-4684-AC42-4FDF1A07B2DC}" dt="2023-03-27T16:35:55.126" v="1753" actId="22"/>
          <ac:spMkLst>
            <pc:docMk/>
            <pc:sldMk cId="1654294838" sldId="262"/>
            <ac:spMk id="4" creationId="{8300B06E-46B9-6CFF-0441-68DB90F191A0}"/>
          </ac:spMkLst>
        </pc:spChg>
        <pc:picChg chg="add mod ord">
          <ac:chgData name="Janet Briscoe" userId="8c1e6405-6be3-4880-90f9-e63ac43a726b" providerId="ADAL" clId="{1A6D0FD7-CB64-4684-AC42-4FDF1A07B2DC}" dt="2023-03-27T16:35:58.474" v="1754" actId="1076"/>
          <ac:picMkLst>
            <pc:docMk/>
            <pc:sldMk cId="1654294838" sldId="262"/>
            <ac:picMk id="6" creationId="{EC8314CC-6049-C447-1A23-99149F157CC6}"/>
          </ac:picMkLst>
        </pc:picChg>
      </pc:sldChg>
      <pc:sldChg chg="addSp delSp modSp new mod">
        <pc:chgData name="Janet Briscoe" userId="8c1e6405-6be3-4880-90f9-e63ac43a726b" providerId="ADAL" clId="{1A6D0FD7-CB64-4684-AC42-4FDF1A07B2DC}" dt="2023-03-31T12:37:32.513" v="5672" actId="1076"/>
        <pc:sldMkLst>
          <pc:docMk/>
          <pc:sldMk cId="3949318177" sldId="263"/>
        </pc:sldMkLst>
        <pc:spChg chg="mod">
          <ac:chgData name="Janet Briscoe" userId="8c1e6405-6be3-4880-90f9-e63ac43a726b" providerId="ADAL" clId="{1A6D0FD7-CB64-4684-AC42-4FDF1A07B2DC}" dt="2023-03-27T16:42:54.023" v="2213"/>
          <ac:spMkLst>
            <pc:docMk/>
            <pc:sldMk cId="3949318177" sldId="263"/>
            <ac:spMk id="2" creationId="{DAA6BBA7-00F0-9ED3-D259-80506C62A52F}"/>
          </ac:spMkLst>
        </pc:spChg>
        <pc:spChg chg="mod">
          <ac:chgData name="Janet Briscoe" userId="8c1e6405-6be3-4880-90f9-e63ac43a726b" providerId="ADAL" clId="{1A6D0FD7-CB64-4684-AC42-4FDF1A07B2DC}" dt="2023-03-27T16:46:15.472" v="2479" actId="14100"/>
          <ac:spMkLst>
            <pc:docMk/>
            <pc:sldMk cId="3949318177" sldId="263"/>
            <ac:spMk id="3" creationId="{A80E17A9-F25A-02B3-67C6-BA575ED31611}"/>
          </ac:spMkLst>
        </pc:spChg>
        <pc:spChg chg="add mod">
          <ac:chgData name="Janet Briscoe" userId="8c1e6405-6be3-4880-90f9-e63ac43a726b" providerId="ADAL" clId="{1A6D0FD7-CB64-4684-AC42-4FDF1A07B2DC}" dt="2023-03-31T12:37:32.513" v="5672" actId="1076"/>
          <ac:spMkLst>
            <pc:docMk/>
            <pc:sldMk cId="3949318177" sldId="263"/>
            <ac:spMk id="4" creationId="{4FC006FF-562C-DD11-A23A-7D58AE562CCB}"/>
          </ac:spMkLst>
        </pc:spChg>
        <pc:spChg chg="del">
          <ac:chgData name="Janet Briscoe" userId="8c1e6405-6be3-4880-90f9-e63ac43a726b" providerId="ADAL" clId="{1A6D0FD7-CB64-4684-AC42-4FDF1A07B2DC}" dt="2023-03-27T16:44:17.882" v="2214" actId="22"/>
          <ac:spMkLst>
            <pc:docMk/>
            <pc:sldMk cId="3949318177" sldId="263"/>
            <ac:spMk id="4" creationId="{87B89836-0A4C-3922-BD70-3E3B083723FB}"/>
          </ac:spMkLst>
        </pc:spChg>
        <pc:spChg chg="add">
          <ac:chgData name="Janet Briscoe" userId="8c1e6405-6be3-4880-90f9-e63ac43a726b" providerId="ADAL" clId="{1A6D0FD7-CB64-4684-AC42-4FDF1A07B2DC}" dt="2023-03-27T16:46:31.225" v="2481" actId="11529"/>
          <ac:spMkLst>
            <pc:docMk/>
            <pc:sldMk cId="3949318177" sldId="263"/>
            <ac:spMk id="9" creationId="{CD56E314-7441-A2A4-572C-560531E5AE97}"/>
          </ac:spMkLst>
        </pc:spChg>
        <pc:spChg chg="add mod">
          <ac:chgData name="Janet Briscoe" userId="8c1e6405-6be3-4880-90f9-e63ac43a726b" providerId="ADAL" clId="{1A6D0FD7-CB64-4684-AC42-4FDF1A07B2DC}" dt="2023-03-27T16:49:44.395" v="2639" actId="14100"/>
          <ac:spMkLst>
            <pc:docMk/>
            <pc:sldMk cId="3949318177" sldId="263"/>
            <ac:spMk id="10" creationId="{FAA9E287-E19C-DBFB-F2A3-F653CC6ED827}"/>
          </ac:spMkLst>
        </pc:spChg>
        <pc:picChg chg="add mod ord">
          <ac:chgData name="Janet Briscoe" userId="8c1e6405-6be3-4880-90f9-e63ac43a726b" providerId="ADAL" clId="{1A6D0FD7-CB64-4684-AC42-4FDF1A07B2DC}" dt="2023-03-27T16:46:17.450" v="2480" actId="1076"/>
          <ac:picMkLst>
            <pc:docMk/>
            <pc:sldMk cId="3949318177" sldId="263"/>
            <ac:picMk id="6" creationId="{81CF1B27-3484-63AF-236F-0D63A8BB6CD7}"/>
          </ac:picMkLst>
        </pc:picChg>
      </pc:sldChg>
      <pc:sldChg chg="addSp delSp modSp new mod">
        <pc:chgData name="Janet Briscoe" userId="8c1e6405-6be3-4880-90f9-e63ac43a726b" providerId="ADAL" clId="{1A6D0FD7-CB64-4684-AC42-4FDF1A07B2DC}" dt="2023-03-27T16:56:40.452" v="3193" actId="313"/>
        <pc:sldMkLst>
          <pc:docMk/>
          <pc:sldMk cId="2558875641" sldId="264"/>
        </pc:sldMkLst>
        <pc:spChg chg="mod">
          <ac:chgData name="Janet Briscoe" userId="8c1e6405-6be3-4880-90f9-e63ac43a726b" providerId="ADAL" clId="{1A6D0FD7-CB64-4684-AC42-4FDF1A07B2DC}" dt="2023-03-27T16:49:57.146" v="2657" actId="20577"/>
          <ac:spMkLst>
            <pc:docMk/>
            <pc:sldMk cId="2558875641" sldId="264"/>
            <ac:spMk id="2" creationId="{0863354F-58E4-F79F-31F1-8C3E2D7AEE48}"/>
          </ac:spMkLst>
        </pc:spChg>
        <pc:spChg chg="mod">
          <ac:chgData name="Janet Briscoe" userId="8c1e6405-6be3-4880-90f9-e63ac43a726b" providerId="ADAL" clId="{1A6D0FD7-CB64-4684-AC42-4FDF1A07B2DC}" dt="2023-03-27T16:56:40.452" v="3193" actId="313"/>
          <ac:spMkLst>
            <pc:docMk/>
            <pc:sldMk cId="2558875641" sldId="264"/>
            <ac:spMk id="3" creationId="{F6133ECF-2D1D-E32E-E797-494D6D110B21}"/>
          </ac:spMkLst>
        </pc:spChg>
        <pc:spChg chg="del">
          <ac:chgData name="Janet Briscoe" userId="8c1e6405-6be3-4880-90f9-e63ac43a726b" providerId="ADAL" clId="{1A6D0FD7-CB64-4684-AC42-4FDF1A07B2DC}" dt="2023-03-27T16:56:24.319" v="3189" actId="22"/>
          <ac:spMkLst>
            <pc:docMk/>
            <pc:sldMk cId="2558875641" sldId="264"/>
            <ac:spMk id="4" creationId="{59B53BE9-93D5-3A10-3BEB-536389DC6534}"/>
          </ac:spMkLst>
        </pc:spChg>
        <pc:spChg chg="add del mod">
          <ac:chgData name="Janet Briscoe" userId="8c1e6405-6be3-4880-90f9-e63ac43a726b" providerId="ADAL" clId="{1A6D0FD7-CB64-4684-AC42-4FDF1A07B2DC}" dt="2023-03-27T16:56:33.548" v="3191"/>
          <ac:spMkLst>
            <pc:docMk/>
            <pc:sldMk cId="2558875641" sldId="264"/>
            <ac:spMk id="8" creationId="{EA21A815-732B-8B68-89CD-E64AB816183B}"/>
          </ac:spMkLst>
        </pc:spChg>
        <pc:picChg chg="add del mod ord">
          <ac:chgData name="Janet Briscoe" userId="8c1e6405-6be3-4880-90f9-e63ac43a726b" providerId="ADAL" clId="{1A6D0FD7-CB64-4684-AC42-4FDF1A07B2DC}" dt="2023-03-27T16:56:27.102" v="3190" actId="478"/>
          <ac:picMkLst>
            <pc:docMk/>
            <pc:sldMk cId="2558875641" sldId="264"/>
            <ac:picMk id="6" creationId="{A835A3B3-6872-19CC-2FA3-C20112284AEE}"/>
          </ac:picMkLst>
        </pc:picChg>
        <pc:picChg chg="add mod">
          <ac:chgData name="Janet Briscoe" userId="8c1e6405-6be3-4880-90f9-e63ac43a726b" providerId="ADAL" clId="{1A6D0FD7-CB64-4684-AC42-4FDF1A07B2DC}" dt="2023-03-27T16:56:37.363" v="3192" actId="14100"/>
          <ac:picMkLst>
            <pc:docMk/>
            <pc:sldMk cId="2558875641" sldId="264"/>
            <ac:picMk id="9" creationId="{02EEB728-3F93-4566-E0A3-AF1D182898E7}"/>
          </ac:picMkLst>
        </pc:picChg>
      </pc:sldChg>
      <pc:sldChg chg="addSp delSp modSp new mod">
        <pc:chgData name="Janet Briscoe" userId="8c1e6405-6be3-4880-90f9-e63ac43a726b" providerId="ADAL" clId="{1A6D0FD7-CB64-4684-AC42-4FDF1A07B2DC}" dt="2023-03-28T15:55:55.641" v="4144" actId="20577"/>
        <pc:sldMkLst>
          <pc:docMk/>
          <pc:sldMk cId="3178479176" sldId="265"/>
        </pc:sldMkLst>
        <pc:spChg chg="mod">
          <ac:chgData name="Janet Briscoe" userId="8c1e6405-6be3-4880-90f9-e63ac43a726b" providerId="ADAL" clId="{1A6D0FD7-CB64-4684-AC42-4FDF1A07B2DC}" dt="2023-03-28T15:55:55.641" v="4144" actId="20577"/>
          <ac:spMkLst>
            <pc:docMk/>
            <pc:sldMk cId="3178479176" sldId="265"/>
            <ac:spMk id="2" creationId="{7221CC26-D623-6290-9B15-48DE0098914D}"/>
          </ac:spMkLst>
        </pc:spChg>
        <pc:spChg chg="mod">
          <ac:chgData name="Janet Briscoe" userId="8c1e6405-6be3-4880-90f9-e63ac43a726b" providerId="ADAL" clId="{1A6D0FD7-CB64-4684-AC42-4FDF1A07B2DC}" dt="2023-03-28T15:40:23.627" v="3427" actId="14"/>
          <ac:spMkLst>
            <pc:docMk/>
            <pc:sldMk cId="3178479176" sldId="265"/>
            <ac:spMk id="3" creationId="{65F390AA-1635-DA84-9E23-58FCD7E4DDC7}"/>
          </ac:spMkLst>
        </pc:spChg>
        <pc:spChg chg="del">
          <ac:chgData name="Janet Briscoe" userId="8c1e6405-6be3-4880-90f9-e63ac43a726b" providerId="ADAL" clId="{1A6D0FD7-CB64-4684-AC42-4FDF1A07B2DC}" dt="2023-03-28T15:39:37.439" v="3381" actId="22"/>
          <ac:spMkLst>
            <pc:docMk/>
            <pc:sldMk cId="3178479176" sldId="265"/>
            <ac:spMk id="4" creationId="{50DDF7ED-FC93-DDD1-E181-835E691C6031}"/>
          </ac:spMkLst>
        </pc:spChg>
        <pc:picChg chg="add mod ord">
          <ac:chgData name="Janet Briscoe" userId="8c1e6405-6be3-4880-90f9-e63ac43a726b" providerId="ADAL" clId="{1A6D0FD7-CB64-4684-AC42-4FDF1A07B2DC}" dt="2023-03-28T15:39:48.405" v="3384" actId="14100"/>
          <ac:picMkLst>
            <pc:docMk/>
            <pc:sldMk cId="3178479176" sldId="265"/>
            <ac:picMk id="6" creationId="{CBA93B9C-1747-9DCB-8D32-B3D8E8AAE270}"/>
          </ac:picMkLst>
        </pc:picChg>
      </pc:sldChg>
      <pc:sldChg chg="addSp delSp modSp new mod setBg setClrOvrMap">
        <pc:chgData name="Janet Briscoe" userId="8c1e6405-6be3-4880-90f9-e63ac43a726b" providerId="ADAL" clId="{1A6D0FD7-CB64-4684-AC42-4FDF1A07B2DC}" dt="2023-03-28T16:23:57.495" v="5664" actId="26606"/>
        <pc:sldMkLst>
          <pc:docMk/>
          <pc:sldMk cId="3878477519" sldId="266"/>
        </pc:sldMkLst>
        <pc:spChg chg="mod">
          <ac:chgData name="Janet Briscoe" userId="8c1e6405-6be3-4880-90f9-e63ac43a726b" providerId="ADAL" clId="{1A6D0FD7-CB64-4684-AC42-4FDF1A07B2DC}" dt="2023-03-28T16:23:57.495" v="5664" actId="26606"/>
          <ac:spMkLst>
            <pc:docMk/>
            <pc:sldMk cId="3878477519" sldId="266"/>
            <ac:spMk id="2" creationId="{4C62AFE0-73AF-AA10-F96E-35CD4E88314E}"/>
          </ac:spMkLst>
        </pc:spChg>
        <pc:spChg chg="add del mod">
          <ac:chgData name="Janet Briscoe" userId="8c1e6405-6be3-4880-90f9-e63ac43a726b" providerId="ADAL" clId="{1A6D0FD7-CB64-4684-AC42-4FDF1A07B2DC}" dt="2023-03-28T16:23:38.853" v="5637" actId="26606"/>
          <ac:spMkLst>
            <pc:docMk/>
            <pc:sldMk cId="3878477519" sldId="266"/>
            <ac:spMk id="3" creationId="{34F6B615-B4D4-B04C-A95D-67CE1C47D0DE}"/>
          </ac:spMkLst>
        </pc:spChg>
        <pc:spChg chg="del">
          <ac:chgData name="Janet Briscoe" userId="8c1e6405-6be3-4880-90f9-e63ac43a726b" providerId="ADAL" clId="{1A6D0FD7-CB64-4684-AC42-4FDF1A07B2DC}" dt="2023-03-28T15:59:30.135" v="4288" actId="22"/>
          <ac:spMkLst>
            <pc:docMk/>
            <pc:sldMk cId="3878477519" sldId="266"/>
            <ac:spMk id="4" creationId="{A7A4AEE2-53E9-E258-03D6-D30FF42E8C93}"/>
          </ac:spMkLst>
        </pc:spChg>
        <pc:spChg chg="add del mod">
          <ac:chgData name="Janet Briscoe" userId="8c1e6405-6be3-4880-90f9-e63ac43a726b" providerId="ADAL" clId="{1A6D0FD7-CB64-4684-AC42-4FDF1A07B2DC}" dt="2023-03-28T16:23:28.958" v="5634" actId="478"/>
          <ac:spMkLst>
            <pc:docMk/>
            <pc:sldMk cId="3878477519" sldId="266"/>
            <ac:spMk id="8" creationId="{07CB7769-B454-7A88-493E-815B4C1191D4}"/>
          </ac:spMkLst>
        </pc:spChg>
        <pc:spChg chg="add del">
          <ac:chgData name="Janet Briscoe" userId="8c1e6405-6be3-4880-90f9-e63ac43a726b" providerId="ADAL" clId="{1A6D0FD7-CB64-4684-AC42-4FDF1A07B2DC}" dt="2023-03-28T16:23:57.495" v="5664" actId="26606"/>
          <ac:spMkLst>
            <pc:docMk/>
            <pc:sldMk cId="3878477519" sldId="266"/>
            <ac:spMk id="11" creationId="{843DD86A-8FAA-443F-9211-42A2AE8A790C}"/>
          </ac:spMkLst>
        </pc:spChg>
        <pc:spChg chg="add del">
          <ac:chgData name="Janet Briscoe" userId="8c1e6405-6be3-4880-90f9-e63ac43a726b" providerId="ADAL" clId="{1A6D0FD7-CB64-4684-AC42-4FDF1A07B2DC}" dt="2023-03-28T16:23:57.495" v="5664" actId="26606"/>
          <ac:spMkLst>
            <pc:docMk/>
            <pc:sldMk cId="3878477519" sldId="266"/>
            <ac:spMk id="13" creationId="{C2A13AAE-18EB-4BDF-BAF7-F2F97B8D00D6}"/>
          </ac:spMkLst>
        </pc:spChg>
        <pc:graphicFrameChg chg="add del">
          <ac:chgData name="Janet Briscoe" userId="8c1e6405-6be3-4880-90f9-e63ac43a726b" providerId="ADAL" clId="{1A6D0FD7-CB64-4684-AC42-4FDF1A07B2DC}" dt="2023-03-28T16:23:38.754" v="5636" actId="26606"/>
          <ac:graphicFrameMkLst>
            <pc:docMk/>
            <pc:sldMk cId="3878477519" sldId="266"/>
            <ac:graphicFrameMk id="5" creationId="{0A926C93-2D16-8DFE-64E8-20E1FEC24402}"/>
          </ac:graphicFrameMkLst>
        </pc:graphicFrameChg>
        <pc:graphicFrameChg chg="add mod modGraphic">
          <ac:chgData name="Janet Briscoe" userId="8c1e6405-6be3-4880-90f9-e63ac43a726b" providerId="ADAL" clId="{1A6D0FD7-CB64-4684-AC42-4FDF1A07B2DC}" dt="2023-03-28T16:23:57.495" v="5664" actId="26606"/>
          <ac:graphicFrameMkLst>
            <pc:docMk/>
            <pc:sldMk cId="3878477519" sldId="266"/>
            <ac:graphicFrameMk id="14" creationId="{97AB9F73-2F79-73CD-E32C-C64E0957C4CC}"/>
          </ac:graphicFrameMkLst>
        </pc:graphicFrameChg>
        <pc:picChg chg="add del mod ord">
          <ac:chgData name="Janet Briscoe" userId="8c1e6405-6be3-4880-90f9-e63ac43a726b" providerId="ADAL" clId="{1A6D0FD7-CB64-4684-AC42-4FDF1A07B2DC}" dt="2023-03-28T16:22:21.424" v="5430" actId="478"/>
          <ac:picMkLst>
            <pc:docMk/>
            <pc:sldMk cId="3878477519" sldId="266"/>
            <ac:picMk id="6" creationId="{1CF02AC0-B35D-51EF-775E-888198A4387C}"/>
          </ac:picMkLst>
        </pc:picChg>
        <pc:picChg chg="add del">
          <ac:chgData name="Janet Briscoe" userId="8c1e6405-6be3-4880-90f9-e63ac43a726b" providerId="ADAL" clId="{1A6D0FD7-CB64-4684-AC42-4FDF1A07B2DC}" dt="2023-03-28T16:23:38.754" v="5636" actId="26606"/>
          <ac:picMkLst>
            <pc:docMk/>
            <pc:sldMk cId="3878477519" sldId="266"/>
            <ac:picMk id="9" creationId="{030FD700-069E-45B7-99EE-9FD40B196D01}"/>
          </ac:picMkLst>
        </pc:picChg>
        <pc:picChg chg="add del">
          <ac:chgData name="Janet Briscoe" userId="8c1e6405-6be3-4880-90f9-e63ac43a726b" providerId="ADAL" clId="{1A6D0FD7-CB64-4684-AC42-4FDF1A07B2DC}" dt="2023-03-28T16:23:57.495" v="5664" actId="26606"/>
          <ac:picMkLst>
            <pc:docMk/>
            <pc:sldMk cId="3878477519" sldId="266"/>
            <ac:picMk id="12" creationId="{030FD700-069E-45B7-99EE-9FD40B196D01}"/>
          </ac:picMkLst>
        </pc:picChg>
        <pc:picChg chg="add del">
          <ac:chgData name="Janet Briscoe" userId="8c1e6405-6be3-4880-90f9-e63ac43a726b" providerId="ADAL" clId="{1A6D0FD7-CB64-4684-AC42-4FDF1A07B2DC}" dt="2023-03-28T16:23:57.495" v="5664" actId="26606"/>
          <ac:picMkLst>
            <pc:docMk/>
            <pc:sldMk cId="3878477519" sldId="266"/>
            <ac:picMk id="15" creationId="{0F5C1B21-B0DB-4206-99EE-C13D67038B93}"/>
          </ac:picMkLst>
        </pc:picChg>
        <pc:picChg chg="add del">
          <ac:chgData name="Janet Briscoe" userId="8c1e6405-6be3-4880-90f9-e63ac43a726b" providerId="ADAL" clId="{1A6D0FD7-CB64-4684-AC42-4FDF1A07B2DC}" dt="2023-03-28T16:23:57.495" v="5664" actId="26606"/>
          <ac:picMkLst>
            <pc:docMk/>
            <pc:sldMk cId="3878477519" sldId="266"/>
            <ac:picMk id="17" creationId="{49261589-06E9-4B7C-A8F1-26648507B77B}"/>
          </ac:picMkLst>
        </pc:picChg>
        <pc:picChg chg="add">
          <ac:chgData name="Janet Briscoe" userId="8c1e6405-6be3-4880-90f9-e63ac43a726b" providerId="ADAL" clId="{1A6D0FD7-CB64-4684-AC42-4FDF1A07B2DC}" dt="2023-03-28T16:23:57.495" v="5664" actId="26606"/>
          <ac:picMkLst>
            <pc:docMk/>
            <pc:sldMk cId="3878477519" sldId="266"/>
            <ac:picMk id="22" creationId="{030FD700-069E-45B7-99EE-9FD40B196D01}"/>
          </ac:picMkLst>
        </pc:picChg>
      </pc:sldChg>
      <pc:sldChg chg="addSp delSp modSp new mod ord">
        <pc:chgData name="Janet Briscoe" userId="8c1e6405-6be3-4880-90f9-e63ac43a726b" providerId="ADAL" clId="{1A6D0FD7-CB64-4684-AC42-4FDF1A07B2DC}" dt="2023-03-28T15:56:11.416" v="4155" actId="14100"/>
        <pc:sldMkLst>
          <pc:docMk/>
          <pc:sldMk cId="440278216" sldId="267"/>
        </pc:sldMkLst>
        <pc:spChg chg="mod">
          <ac:chgData name="Janet Briscoe" userId="8c1e6405-6be3-4880-90f9-e63ac43a726b" providerId="ADAL" clId="{1A6D0FD7-CB64-4684-AC42-4FDF1A07B2DC}" dt="2023-03-28T15:56:11.416" v="4155" actId="14100"/>
          <ac:spMkLst>
            <pc:docMk/>
            <pc:sldMk cId="440278216" sldId="267"/>
            <ac:spMk id="2" creationId="{995A7A84-8777-C578-AB2B-4DB1A43E80C0}"/>
          </ac:spMkLst>
        </pc:spChg>
        <pc:spChg chg="del">
          <ac:chgData name="Janet Briscoe" userId="8c1e6405-6be3-4880-90f9-e63ac43a726b" providerId="ADAL" clId="{1A6D0FD7-CB64-4684-AC42-4FDF1A07B2DC}" dt="2023-03-28T15:44:50.315" v="3511" actId="478"/>
          <ac:spMkLst>
            <pc:docMk/>
            <pc:sldMk cId="440278216" sldId="267"/>
            <ac:spMk id="3" creationId="{3CC95566-A2C5-7AB2-DCBB-1A8EF3D1B9F9}"/>
          </ac:spMkLst>
        </pc:spChg>
        <pc:spChg chg="mod">
          <ac:chgData name="Janet Briscoe" userId="8c1e6405-6be3-4880-90f9-e63ac43a726b" providerId="ADAL" clId="{1A6D0FD7-CB64-4684-AC42-4FDF1A07B2DC}" dt="2023-03-28T15:55:37.426" v="4133" actId="27636"/>
          <ac:spMkLst>
            <pc:docMk/>
            <pc:sldMk cId="440278216" sldId="267"/>
            <ac:spMk id="4" creationId="{6039999E-EC3A-928B-497E-595AD71F57FA}"/>
          </ac:spMkLst>
        </pc:spChg>
        <pc:picChg chg="add mod">
          <ac:chgData name="Janet Briscoe" userId="8c1e6405-6be3-4880-90f9-e63ac43a726b" providerId="ADAL" clId="{1A6D0FD7-CB64-4684-AC42-4FDF1A07B2DC}" dt="2023-03-28T15:49:38.028" v="3978" actId="1076"/>
          <ac:picMkLst>
            <pc:docMk/>
            <pc:sldMk cId="440278216" sldId="267"/>
            <ac:picMk id="6" creationId="{11B071E7-F334-AB48-5318-841E9F8FD056}"/>
          </ac:picMkLst>
        </pc:picChg>
        <pc:picChg chg="add mod">
          <ac:chgData name="Janet Briscoe" userId="8c1e6405-6be3-4880-90f9-e63ac43a726b" providerId="ADAL" clId="{1A6D0FD7-CB64-4684-AC42-4FDF1A07B2DC}" dt="2023-03-28T15:50:40.472" v="4016" actId="1076"/>
          <ac:picMkLst>
            <pc:docMk/>
            <pc:sldMk cId="440278216" sldId="267"/>
            <ac:picMk id="8" creationId="{770BEBD1-D2A0-A9EA-5B62-8807F53A8916}"/>
          </ac:picMkLst>
        </pc:picChg>
      </pc:sldChg>
      <pc:sldChg chg="addSp delSp modSp new mod ord">
        <pc:chgData name="Janet Briscoe" userId="8c1e6405-6be3-4880-90f9-e63ac43a726b" providerId="ADAL" clId="{1A6D0FD7-CB64-4684-AC42-4FDF1A07B2DC}" dt="2023-03-28T16:10:17.361" v="4730"/>
        <pc:sldMkLst>
          <pc:docMk/>
          <pc:sldMk cId="3907524205" sldId="268"/>
        </pc:sldMkLst>
        <pc:spChg chg="mod">
          <ac:chgData name="Janet Briscoe" userId="8c1e6405-6be3-4880-90f9-e63ac43a726b" providerId="ADAL" clId="{1A6D0FD7-CB64-4684-AC42-4FDF1A07B2DC}" dt="2023-03-28T16:07:04.300" v="4368" actId="20577"/>
          <ac:spMkLst>
            <pc:docMk/>
            <pc:sldMk cId="3907524205" sldId="268"/>
            <ac:spMk id="2" creationId="{0E0ADAB0-4E63-0F21-F521-80466D4405BD}"/>
          </ac:spMkLst>
        </pc:spChg>
        <pc:spChg chg="mod">
          <ac:chgData name="Janet Briscoe" userId="8c1e6405-6be3-4880-90f9-e63ac43a726b" providerId="ADAL" clId="{1A6D0FD7-CB64-4684-AC42-4FDF1A07B2DC}" dt="2023-03-28T16:10:04.537" v="4726" actId="313"/>
          <ac:spMkLst>
            <pc:docMk/>
            <pc:sldMk cId="3907524205" sldId="268"/>
            <ac:spMk id="3" creationId="{9B8A1569-0CB3-F9DA-7EF0-3115156698A9}"/>
          </ac:spMkLst>
        </pc:spChg>
        <pc:spChg chg="del">
          <ac:chgData name="Janet Briscoe" userId="8c1e6405-6be3-4880-90f9-e63ac43a726b" providerId="ADAL" clId="{1A6D0FD7-CB64-4684-AC42-4FDF1A07B2DC}" dt="2023-03-28T16:09:18.628" v="4582" actId="22"/>
          <ac:spMkLst>
            <pc:docMk/>
            <pc:sldMk cId="3907524205" sldId="268"/>
            <ac:spMk id="4" creationId="{23A434C7-1679-B31F-8379-1226BB5E231F}"/>
          </ac:spMkLst>
        </pc:spChg>
        <pc:picChg chg="add mod ord">
          <ac:chgData name="Janet Briscoe" userId="8c1e6405-6be3-4880-90f9-e63ac43a726b" providerId="ADAL" clId="{1A6D0FD7-CB64-4684-AC42-4FDF1A07B2DC}" dt="2023-03-28T16:09:18.628" v="4582" actId="22"/>
          <ac:picMkLst>
            <pc:docMk/>
            <pc:sldMk cId="3907524205" sldId="268"/>
            <ac:picMk id="6" creationId="{AF251917-301A-D9AB-D689-EDB0363C1AAF}"/>
          </ac:picMkLst>
        </pc:picChg>
      </pc:sldChg>
      <pc:sldChg chg="addSp delSp modSp new mod">
        <pc:chgData name="Janet Briscoe" userId="8c1e6405-6be3-4880-90f9-e63ac43a726b" providerId="ADAL" clId="{1A6D0FD7-CB64-4684-AC42-4FDF1A07B2DC}" dt="2023-03-28T16:21:10.063" v="5382" actId="1076"/>
        <pc:sldMkLst>
          <pc:docMk/>
          <pc:sldMk cId="130593715" sldId="269"/>
        </pc:sldMkLst>
        <pc:spChg chg="mod">
          <ac:chgData name="Janet Briscoe" userId="8c1e6405-6be3-4880-90f9-e63ac43a726b" providerId="ADAL" clId="{1A6D0FD7-CB64-4684-AC42-4FDF1A07B2DC}" dt="2023-03-28T16:11:16.421" v="4758" actId="20577"/>
          <ac:spMkLst>
            <pc:docMk/>
            <pc:sldMk cId="130593715" sldId="269"/>
            <ac:spMk id="2" creationId="{CC2DC3D3-E75A-C02C-1DC0-FB08CD6F7309}"/>
          </ac:spMkLst>
        </pc:spChg>
        <pc:spChg chg="del">
          <ac:chgData name="Janet Briscoe" userId="8c1e6405-6be3-4880-90f9-e63ac43a726b" providerId="ADAL" clId="{1A6D0FD7-CB64-4684-AC42-4FDF1A07B2DC}" dt="2023-03-28T16:15:18.599" v="5122" actId="478"/>
          <ac:spMkLst>
            <pc:docMk/>
            <pc:sldMk cId="130593715" sldId="269"/>
            <ac:spMk id="3" creationId="{FDB6EAF1-A56F-22B0-7A65-B1A9892A945C}"/>
          </ac:spMkLst>
        </pc:spChg>
        <pc:spChg chg="mod">
          <ac:chgData name="Janet Briscoe" userId="8c1e6405-6be3-4880-90f9-e63ac43a726b" providerId="ADAL" clId="{1A6D0FD7-CB64-4684-AC42-4FDF1A07B2DC}" dt="2023-03-28T16:20:12.110" v="5380" actId="313"/>
          <ac:spMkLst>
            <pc:docMk/>
            <pc:sldMk cId="130593715" sldId="269"/>
            <ac:spMk id="4" creationId="{F6930460-9C36-F57E-1B58-4E7128EED8A5}"/>
          </ac:spMkLst>
        </pc:spChg>
        <pc:picChg chg="add mod">
          <ac:chgData name="Janet Briscoe" userId="8c1e6405-6be3-4880-90f9-e63ac43a726b" providerId="ADAL" clId="{1A6D0FD7-CB64-4684-AC42-4FDF1A07B2DC}" dt="2023-03-28T16:21:07.328" v="5381" actId="1076"/>
          <ac:picMkLst>
            <pc:docMk/>
            <pc:sldMk cId="130593715" sldId="269"/>
            <ac:picMk id="6" creationId="{C7A6EDCE-77C5-D052-285E-331E9669EA2F}"/>
          </ac:picMkLst>
        </pc:picChg>
        <pc:picChg chg="add mod">
          <ac:chgData name="Janet Briscoe" userId="8c1e6405-6be3-4880-90f9-e63ac43a726b" providerId="ADAL" clId="{1A6D0FD7-CB64-4684-AC42-4FDF1A07B2DC}" dt="2023-03-28T16:21:10.063" v="5382" actId="1076"/>
          <ac:picMkLst>
            <pc:docMk/>
            <pc:sldMk cId="130593715" sldId="269"/>
            <ac:picMk id="8" creationId="{EE21A1DE-2E8F-59F6-88B1-2ABBBAE7829D}"/>
          </ac:picMkLst>
        </pc:picChg>
      </pc:sldChg>
      <pc:sldChg chg="modSp new mod">
        <pc:chgData name="Janet Briscoe" userId="8c1e6405-6be3-4880-90f9-e63ac43a726b" providerId="ADAL" clId="{1A6D0FD7-CB64-4684-AC42-4FDF1A07B2DC}" dt="2023-03-31T12:39:29.596" v="5940" actId="20577"/>
        <pc:sldMkLst>
          <pc:docMk/>
          <pc:sldMk cId="918521538" sldId="270"/>
        </pc:sldMkLst>
        <pc:spChg chg="mod">
          <ac:chgData name="Janet Briscoe" userId="8c1e6405-6be3-4880-90f9-e63ac43a726b" providerId="ADAL" clId="{1A6D0FD7-CB64-4684-AC42-4FDF1A07B2DC}" dt="2023-03-31T12:39:14.974" v="5883" actId="122"/>
          <ac:spMkLst>
            <pc:docMk/>
            <pc:sldMk cId="918521538" sldId="270"/>
            <ac:spMk id="2" creationId="{14EB11EB-44D8-32D2-B41F-442EBF74ED4A}"/>
          </ac:spMkLst>
        </pc:spChg>
        <pc:spChg chg="mod">
          <ac:chgData name="Janet Briscoe" userId="8c1e6405-6be3-4880-90f9-e63ac43a726b" providerId="ADAL" clId="{1A6D0FD7-CB64-4684-AC42-4FDF1A07B2DC}" dt="2023-03-31T12:39:29.596" v="5940" actId="20577"/>
          <ac:spMkLst>
            <pc:docMk/>
            <pc:sldMk cId="918521538" sldId="270"/>
            <ac:spMk id="3" creationId="{F1616BB3-FE46-8EA4-AE94-5B47D0D0471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94680-D553-44B9-9016-5D274DE2EDB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13643DA-C51C-4EBB-904C-038728B7A3D1}">
      <dgm:prSet/>
      <dgm:spPr/>
      <dgm:t>
        <a:bodyPr/>
        <a:lstStyle/>
        <a:p>
          <a:pPr>
            <a:lnSpc>
              <a:spcPct val="100000"/>
            </a:lnSpc>
            <a:defRPr cap="all"/>
          </a:pPr>
          <a:r>
            <a:rPr lang="en-US"/>
            <a:t>Please see the hand-outs for instructions and how the groups work and set up.</a:t>
          </a:r>
        </a:p>
      </dgm:t>
    </dgm:pt>
    <dgm:pt modelId="{C092CDB9-CBE9-4ACA-B0B0-C7972F4AD4EB}" type="parTrans" cxnId="{1460EB96-B80F-461A-A636-2639FE705CFD}">
      <dgm:prSet/>
      <dgm:spPr/>
      <dgm:t>
        <a:bodyPr/>
        <a:lstStyle/>
        <a:p>
          <a:endParaRPr lang="en-US"/>
        </a:p>
      </dgm:t>
    </dgm:pt>
    <dgm:pt modelId="{F14DE126-4F0C-4CA5-9149-F49FB04DE813}" type="sibTrans" cxnId="{1460EB96-B80F-461A-A636-2639FE705CFD}">
      <dgm:prSet/>
      <dgm:spPr/>
      <dgm:t>
        <a:bodyPr/>
        <a:lstStyle/>
        <a:p>
          <a:endParaRPr lang="en-US"/>
        </a:p>
      </dgm:t>
    </dgm:pt>
    <dgm:pt modelId="{4AD4DE74-BF6F-4F5E-BC7D-8C3F21A7AA33}">
      <dgm:prSet/>
      <dgm:spPr/>
      <dgm:t>
        <a:bodyPr/>
        <a:lstStyle/>
        <a:p>
          <a:pPr>
            <a:lnSpc>
              <a:spcPct val="100000"/>
            </a:lnSpc>
            <a:defRPr cap="all"/>
          </a:pPr>
          <a:r>
            <a:rPr lang="en-US" dirty="0"/>
            <a:t>Work thru shared group start to finish with features with an example</a:t>
          </a:r>
        </a:p>
      </dgm:t>
    </dgm:pt>
    <dgm:pt modelId="{DE95CF26-BF4D-4E9F-9D7B-6820D8A9C03D}" type="parTrans" cxnId="{0F65F732-701F-465F-A749-8B6D38640D43}">
      <dgm:prSet/>
      <dgm:spPr/>
      <dgm:t>
        <a:bodyPr/>
        <a:lstStyle/>
        <a:p>
          <a:endParaRPr lang="en-US"/>
        </a:p>
      </dgm:t>
    </dgm:pt>
    <dgm:pt modelId="{C1B8795D-28C5-4CE6-B295-DA6034707B86}" type="sibTrans" cxnId="{0F65F732-701F-465F-A749-8B6D38640D43}">
      <dgm:prSet/>
      <dgm:spPr/>
      <dgm:t>
        <a:bodyPr/>
        <a:lstStyle/>
        <a:p>
          <a:endParaRPr lang="en-US"/>
        </a:p>
      </dgm:t>
    </dgm:pt>
    <dgm:pt modelId="{2EFE7EC7-9FCF-41C7-9C53-60F89E4FC036}" type="pres">
      <dgm:prSet presAssocID="{D7F94680-D553-44B9-9016-5D274DE2EDB9}" presName="root" presStyleCnt="0">
        <dgm:presLayoutVars>
          <dgm:dir/>
          <dgm:resizeHandles val="exact"/>
        </dgm:presLayoutVars>
      </dgm:prSet>
      <dgm:spPr/>
    </dgm:pt>
    <dgm:pt modelId="{95EB5F98-8164-4E4B-BB2D-49A7C5F1E914}" type="pres">
      <dgm:prSet presAssocID="{413643DA-C51C-4EBB-904C-038728B7A3D1}" presName="compNode" presStyleCnt="0"/>
      <dgm:spPr/>
    </dgm:pt>
    <dgm:pt modelId="{E2EDB979-6798-4B30-B78B-9DE5FD67770A}" type="pres">
      <dgm:prSet presAssocID="{413643DA-C51C-4EBB-904C-038728B7A3D1}" presName="iconBgRect" presStyleLbl="bgShp" presStyleIdx="0" presStyleCnt="2"/>
      <dgm:spPr>
        <a:prstGeom prst="round2DiagRect">
          <a:avLst>
            <a:gd name="adj1" fmla="val 29727"/>
            <a:gd name="adj2" fmla="val 0"/>
          </a:avLst>
        </a:prstGeom>
      </dgm:spPr>
    </dgm:pt>
    <dgm:pt modelId="{6F64F502-FF0D-49D2-9CC2-527C76893D66}" type="pres">
      <dgm:prSet presAssocID="{413643DA-C51C-4EBB-904C-038728B7A3D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B1A2ED8F-A041-4E81-9300-7B26425AB5D1}" type="pres">
      <dgm:prSet presAssocID="{413643DA-C51C-4EBB-904C-038728B7A3D1}" presName="spaceRect" presStyleCnt="0"/>
      <dgm:spPr/>
    </dgm:pt>
    <dgm:pt modelId="{9F2CEE83-40CD-42B6-A6C3-DA835086B9F9}" type="pres">
      <dgm:prSet presAssocID="{413643DA-C51C-4EBB-904C-038728B7A3D1}" presName="textRect" presStyleLbl="revTx" presStyleIdx="0" presStyleCnt="2">
        <dgm:presLayoutVars>
          <dgm:chMax val="1"/>
          <dgm:chPref val="1"/>
        </dgm:presLayoutVars>
      </dgm:prSet>
      <dgm:spPr/>
    </dgm:pt>
    <dgm:pt modelId="{DA7BB8AD-D4E9-4527-91FD-3A489B468AE7}" type="pres">
      <dgm:prSet presAssocID="{F14DE126-4F0C-4CA5-9149-F49FB04DE813}" presName="sibTrans" presStyleCnt="0"/>
      <dgm:spPr/>
    </dgm:pt>
    <dgm:pt modelId="{37F99932-D295-4231-BA96-C234D2DF411D}" type="pres">
      <dgm:prSet presAssocID="{4AD4DE74-BF6F-4F5E-BC7D-8C3F21A7AA33}" presName="compNode" presStyleCnt="0"/>
      <dgm:spPr/>
    </dgm:pt>
    <dgm:pt modelId="{AFC5F424-0175-411D-9969-C7FA90B85084}" type="pres">
      <dgm:prSet presAssocID="{4AD4DE74-BF6F-4F5E-BC7D-8C3F21A7AA33}" presName="iconBgRect" presStyleLbl="bgShp" presStyleIdx="1" presStyleCnt="2"/>
      <dgm:spPr>
        <a:prstGeom prst="round2DiagRect">
          <a:avLst>
            <a:gd name="adj1" fmla="val 29727"/>
            <a:gd name="adj2" fmla="val 0"/>
          </a:avLst>
        </a:prstGeom>
      </dgm:spPr>
    </dgm:pt>
    <dgm:pt modelId="{8A40EF85-6CA6-4DE6-9333-FFA6673A73F2}" type="pres">
      <dgm:prSet presAssocID="{4AD4DE74-BF6F-4F5E-BC7D-8C3F21A7AA3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FB123AB0-12EB-4F89-9DE0-29D02166EEB2}" type="pres">
      <dgm:prSet presAssocID="{4AD4DE74-BF6F-4F5E-BC7D-8C3F21A7AA33}" presName="spaceRect" presStyleCnt="0"/>
      <dgm:spPr/>
    </dgm:pt>
    <dgm:pt modelId="{14C20AA5-CE15-45A4-98B7-6798D4A21CD1}" type="pres">
      <dgm:prSet presAssocID="{4AD4DE74-BF6F-4F5E-BC7D-8C3F21A7AA33}" presName="textRect" presStyleLbl="revTx" presStyleIdx="1" presStyleCnt="2">
        <dgm:presLayoutVars>
          <dgm:chMax val="1"/>
          <dgm:chPref val="1"/>
        </dgm:presLayoutVars>
      </dgm:prSet>
      <dgm:spPr/>
    </dgm:pt>
  </dgm:ptLst>
  <dgm:cxnLst>
    <dgm:cxn modelId="{0F65F732-701F-465F-A749-8B6D38640D43}" srcId="{D7F94680-D553-44B9-9016-5D274DE2EDB9}" destId="{4AD4DE74-BF6F-4F5E-BC7D-8C3F21A7AA33}" srcOrd="1" destOrd="0" parTransId="{DE95CF26-BF4D-4E9F-9D7B-6820D8A9C03D}" sibTransId="{C1B8795D-28C5-4CE6-B295-DA6034707B86}"/>
    <dgm:cxn modelId="{33FC5633-AE17-4502-8ECC-548FB1A07946}" type="presOf" srcId="{D7F94680-D553-44B9-9016-5D274DE2EDB9}" destId="{2EFE7EC7-9FCF-41C7-9C53-60F89E4FC036}" srcOrd="0" destOrd="0" presId="urn:microsoft.com/office/officeart/2018/5/layout/IconLeafLabelList"/>
    <dgm:cxn modelId="{E6B7D58B-CF9C-40B5-A165-493BC753BFAB}" type="presOf" srcId="{413643DA-C51C-4EBB-904C-038728B7A3D1}" destId="{9F2CEE83-40CD-42B6-A6C3-DA835086B9F9}" srcOrd="0" destOrd="0" presId="urn:microsoft.com/office/officeart/2018/5/layout/IconLeafLabelList"/>
    <dgm:cxn modelId="{1460EB96-B80F-461A-A636-2639FE705CFD}" srcId="{D7F94680-D553-44B9-9016-5D274DE2EDB9}" destId="{413643DA-C51C-4EBB-904C-038728B7A3D1}" srcOrd="0" destOrd="0" parTransId="{C092CDB9-CBE9-4ACA-B0B0-C7972F4AD4EB}" sibTransId="{F14DE126-4F0C-4CA5-9149-F49FB04DE813}"/>
    <dgm:cxn modelId="{07FAA9DE-2B4F-4290-8CF2-BBD2307F49D4}" type="presOf" srcId="{4AD4DE74-BF6F-4F5E-BC7D-8C3F21A7AA33}" destId="{14C20AA5-CE15-45A4-98B7-6798D4A21CD1}" srcOrd="0" destOrd="0" presId="urn:microsoft.com/office/officeart/2018/5/layout/IconLeafLabelList"/>
    <dgm:cxn modelId="{63226F05-AD78-4F48-A602-BDC54B4D8941}" type="presParOf" srcId="{2EFE7EC7-9FCF-41C7-9C53-60F89E4FC036}" destId="{95EB5F98-8164-4E4B-BB2D-49A7C5F1E914}" srcOrd="0" destOrd="0" presId="urn:microsoft.com/office/officeart/2018/5/layout/IconLeafLabelList"/>
    <dgm:cxn modelId="{6F392EE8-A340-4032-A332-81E4444AA6BF}" type="presParOf" srcId="{95EB5F98-8164-4E4B-BB2D-49A7C5F1E914}" destId="{E2EDB979-6798-4B30-B78B-9DE5FD67770A}" srcOrd="0" destOrd="0" presId="urn:microsoft.com/office/officeart/2018/5/layout/IconLeafLabelList"/>
    <dgm:cxn modelId="{E8E728DF-6FE9-4AA5-AB12-6E088C4E32F1}" type="presParOf" srcId="{95EB5F98-8164-4E4B-BB2D-49A7C5F1E914}" destId="{6F64F502-FF0D-49D2-9CC2-527C76893D66}" srcOrd="1" destOrd="0" presId="urn:microsoft.com/office/officeart/2018/5/layout/IconLeafLabelList"/>
    <dgm:cxn modelId="{69AF2707-228A-4FA4-B5C4-B1D724D14385}" type="presParOf" srcId="{95EB5F98-8164-4E4B-BB2D-49A7C5F1E914}" destId="{B1A2ED8F-A041-4E81-9300-7B26425AB5D1}" srcOrd="2" destOrd="0" presId="urn:microsoft.com/office/officeart/2018/5/layout/IconLeafLabelList"/>
    <dgm:cxn modelId="{09855B7A-6742-45D5-AF17-0CB416873BDF}" type="presParOf" srcId="{95EB5F98-8164-4E4B-BB2D-49A7C5F1E914}" destId="{9F2CEE83-40CD-42B6-A6C3-DA835086B9F9}" srcOrd="3" destOrd="0" presId="urn:microsoft.com/office/officeart/2018/5/layout/IconLeafLabelList"/>
    <dgm:cxn modelId="{1F400FAD-42E1-4D65-8EBA-D2833D90E5F9}" type="presParOf" srcId="{2EFE7EC7-9FCF-41C7-9C53-60F89E4FC036}" destId="{DA7BB8AD-D4E9-4527-91FD-3A489B468AE7}" srcOrd="1" destOrd="0" presId="urn:microsoft.com/office/officeart/2018/5/layout/IconLeafLabelList"/>
    <dgm:cxn modelId="{EBA4FB67-1E15-447D-9D7C-A0ACD186A118}" type="presParOf" srcId="{2EFE7EC7-9FCF-41C7-9C53-60F89E4FC036}" destId="{37F99932-D295-4231-BA96-C234D2DF411D}" srcOrd="2" destOrd="0" presId="urn:microsoft.com/office/officeart/2018/5/layout/IconLeafLabelList"/>
    <dgm:cxn modelId="{EBD14574-3A81-4553-8DAA-6CC6E65D50F4}" type="presParOf" srcId="{37F99932-D295-4231-BA96-C234D2DF411D}" destId="{AFC5F424-0175-411D-9969-C7FA90B85084}" srcOrd="0" destOrd="0" presId="urn:microsoft.com/office/officeart/2018/5/layout/IconLeafLabelList"/>
    <dgm:cxn modelId="{B33C9558-506B-4963-A87B-BAB6DC9DDC88}" type="presParOf" srcId="{37F99932-D295-4231-BA96-C234D2DF411D}" destId="{8A40EF85-6CA6-4DE6-9333-FFA6673A73F2}" srcOrd="1" destOrd="0" presId="urn:microsoft.com/office/officeart/2018/5/layout/IconLeafLabelList"/>
    <dgm:cxn modelId="{6F0C7597-86D8-4089-99DC-42CC42C891C0}" type="presParOf" srcId="{37F99932-D295-4231-BA96-C234D2DF411D}" destId="{FB123AB0-12EB-4F89-9DE0-29D02166EEB2}" srcOrd="2" destOrd="0" presId="urn:microsoft.com/office/officeart/2018/5/layout/IconLeafLabelList"/>
    <dgm:cxn modelId="{5F88DA41-8A26-440A-AFE2-5D4E90EF3757}" type="presParOf" srcId="{37F99932-D295-4231-BA96-C234D2DF411D}" destId="{14C20AA5-CE15-45A4-98B7-6798D4A21CD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B979-6798-4B30-B78B-9DE5FD67770A}">
      <dsp:nvSpPr>
        <dsp:cNvPr id="0" name=""/>
        <dsp:cNvSpPr/>
      </dsp:nvSpPr>
      <dsp:spPr>
        <a:xfrm>
          <a:off x="2297606" y="10030"/>
          <a:ext cx="2127375" cy="21273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4F502-FF0D-49D2-9CC2-527C76893D66}">
      <dsp:nvSpPr>
        <dsp:cNvPr id="0" name=""/>
        <dsp:cNvSpPr/>
      </dsp:nvSpPr>
      <dsp:spPr>
        <a:xfrm>
          <a:off x="2750981" y="463406"/>
          <a:ext cx="1220625" cy="1220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2CEE83-40CD-42B6-A6C3-DA835086B9F9}">
      <dsp:nvSpPr>
        <dsp:cNvPr id="0" name=""/>
        <dsp:cNvSpPr/>
      </dsp:nvSpPr>
      <dsp:spPr>
        <a:xfrm>
          <a:off x="1617543" y="2800031"/>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Please see the hand-outs for instructions and how the groups work and set up.</a:t>
          </a:r>
        </a:p>
      </dsp:txBody>
      <dsp:txXfrm>
        <a:off x="1617543" y="2800031"/>
        <a:ext cx="3487500" cy="720000"/>
      </dsp:txXfrm>
    </dsp:sp>
    <dsp:sp modelId="{AFC5F424-0175-411D-9969-C7FA90B85084}">
      <dsp:nvSpPr>
        <dsp:cNvPr id="0" name=""/>
        <dsp:cNvSpPr/>
      </dsp:nvSpPr>
      <dsp:spPr>
        <a:xfrm>
          <a:off x="6395418" y="10030"/>
          <a:ext cx="2127375" cy="21273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0EF85-6CA6-4DE6-9333-FFA6673A73F2}">
      <dsp:nvSpPr>
        <dsp:cNvPr id="0" name=""/>
        <dsp:cNvSpPr/>
      </dsp:nvSpPr>
      <dsp:spPr>
        <a:xfrm>
          <a:off x="6848793" y="463406"/>
          <a:ext cx="1220625" cy="1220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C20AA5-CE15-45A4-98B7-6798D4A21CD1}">
      <dsp:nvSpPr>
        <dsp:cNvPr id="0" name=""/>
        <dsp:cNvSpPr/>
      </dsp:nvSpPr>
      <dsp:spPr>
        <a:xfrm>
          <a:off x="5715356" y="2800031"/>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Work thru shared group start to finish with features with an example</a:t>
          </a:r>
        </a:p>
      </dsp:txBody>
      <dsp:txXfrm>
        <a:off x="5715356" y="2800031"/>
        <a:ext cx="348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D55B66-A20D-4711-B15F-40213D3F6A1A}" type="datetimeFigureOut">
              <a:rPr lang="en-US" smtClean="0"/>
              <a:t>3/31/2023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223311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55B66-A20D-4711-B15F-40213D3F6A1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387812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AD55B66-A20D-4711-B15F-40213D3F6A1A}" type="datetimeFigureOut">
              <a:rPr lang="en-US" smtClean="0"/>
              <a:t>3/31/2023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275834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AD55B66-A20D-4711-B15F-40213D3F6A1A}" type="datetimeFigureOut">
              <a:rPr lang="en-US" smtClean="0"/>
              <a:t>3/31/2023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F62DA01-FF52-4B92-9D98-F27438F2524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475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AD55B66-A20D-4711-B15F-40213D3F6A1A}" type="datetimeFigureOut">
              <a:rPr lang="en-US" smtClean="0"/>
              <a:t>3/31/2023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274734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AD55B66-A20D-4711-B15F-40213D3F6A1A}"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341886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AD55B66-A20D-4711-B15F-40213D3F6A1A}"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863633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55B66-A20D-4711-B15F-40213D3F6A1A}"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17864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AD55B66-A20D-4711-B15F-40213D3F6A1A}" type="datetimeFigureOut">
              <a:rPr lang="en-US" smtClean="0"/>
              <a:t>3/31/2023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318757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55B66-A20D-4711-B15F-40213D3F6A1A}"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336366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AD55B66-A20D-4711-B15F-40213D3F6A1A}" type="datetimeFigureOut">
              <a:rPr lang="en-US" smtClean="0"/>
              <a:t>3/31/2023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259566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D55B66-A20D-4711-B15F-40213D3F6A1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331302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D55B66-A20D-4711-B15F-40213D3F6A1A}"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86832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55B66-A20D-4711-B15F-40213D3F6A1A}"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312904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55B66-A20D-4711-B15F-40213D3F6A1A}"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330919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55B66-A20D-4711-B15F-40213D3F6A1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272875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55B66-A20D-4711-B15F-40213D3F6A1A}"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2DA01-FF52-4B92-9D98-F27438F2524C}" type="slidenum">
              <a:rPr lang="en-US" smtClean="0"/>
              <a:t>‹#›</a:t>
            </a:fld>
            <a:endParaRPr lang="en-US"/>
          </a:p>
        </p:txBody>
      </p:sp>
    </p:spTree>
    <p:extLst>
      <p:ext uri="{BB962C8B-B14F-4D97-AF65-F5344CB8AC3E}">
        <p14:creationId xmlns:p14="http://schemas.microsoft.com/office/powerpoint/2010/main" val="249530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D55B66-A20D-4711-B15F-40213D3F6A1A}" type="datetimeFigureOut">
              <a:rPr lang="en-US" smtClean="0"/>
              <a:t>3/31/2023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F62DA01-FF52-4B92-9D98-F27438F2524C}" type="slidenum">
              <a:rPr lang="en-US" smtClean="0"/>
              <a:t>‹#›</a:t>
            </a:fld>
            <a:endParaRPr lang="en-US"/>
          </a:p>
        </p:txBody>
      </p:sp>
    </p:spTree>
    <p:extLst>
      <p:ext uri="{BB962C8B-B14F-4D97-AF65-F5344CB8AC3E}">
        <p14:creationId xmlns:p14="http://schemas.microsoft.com/office/powerpoint/2010/main" val="36474759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FA0F-CE5C-4B96-4948-E7DFCED0BE60}"/>
              </a:ext>
            </a:extLst>
          </p:cNvPr>
          <p:cNvSpPr>
            <a:spLocks noGrp="1"/>
          </p:cNvSpPr>
          <p:nvPr>
            <p:ph type="ctrTitle"/>
          </p:nvPr>
        </p:nvSpPr>
        <p:spPr/>
        <p:txBody>
          <a:bodyPr/>
          <a:lstStyle/>
          <a:p>
            <a:r>
              <a:rPr lang="en-US" dirty="0"/>
              <a:t>Tips &amp; Tricks </a:t>
            </a:r>
          </a:p>
        </p:txBody>
      </p:sp>
      <p:sp>
        <p:nvSpPr>
          <p:cNvPr id="3" name="Subtitle 2">
            <a:extLst>
              <a:ext uri="{FF2B5EF4-FFF2-40B4-BE49-F238E27FC236}">
                <a16:creationId xmlns:a16="http://schemas.microsoft.com/office/drawing/2014/main" id="{F1D50936-F694-2BF8-0534-419B3B4A52DC}"/>
              </a:ext>
            </a:extLst>
          </p:cNvPr>
          <p:cNvSpPr>
            <a:spLocks noGrp="1"/>
          </p:cNvSpPr>
          <p:nvPr>
            <p:ph type="subTitle" idx="1"/>
          </p:nvPr>
        </p:nvSpPr>
        <p:spPr>
          <a:xfrm>
            <a:off x="1524000" y="3602038"/>
            <a:ext cx="9144000" cy="424678"/>
          </a:xfrm>
        </p:spPr>
        <p:txBody>
          <a:bodyPr/>
          <a:lstStyle/>
          <a:p>
            <a:r>
              <a:rPr lang="en-US" dirty="0"/>
              <a:t>For MS Outlook and Teams</a:t>
            </a:r>
          </a:p>
        </p:txBody>
      </p:sp>
    </p:spTree>
    <p:extLst>
      <p:ext uri="{BB962C8B-B14F-4D97-AF65-F5344CB8AC3E}">
        <p14:creationId xmlns:p14="http://schemas.microsoft.com/office/powerpoint/2010/main" val="334144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CC26-D623-6290-9B15-48DE0098914D}"/>
              </a:ext>
            </a:extLst>
          </p:cNvPr>
          <p:cNvSpPr>
            <a:spLocks noGrp="1"/>
          </p:cNvSpPr>
          <p:nvPr>
            <p:ph type="title"/>
          </p:nvPr>
        </p:nvSpPr>
        <p:spPr/>
        <p:txBody>
          <a:bodyPr/>
          <a:lstStyle/>
          <a:p>
            <a:r>
              <a:rPr lang="en-US" dirty="0"/>
              <a:t>Microsoft teams-meetings</a:t>
            </a:r>
          </a:p>
        </p:txBody>
      </p:sp>
      <p:sp>
        <p:nvSpPr>
          <p:cNvPr id="3" name="Content Placeholder 2">
            <a:extLst>
              <a:ext uri="{FF2B5EF4-FFF2-40B4-BE49-F238E27FC236}">
                <a16:creationId xmlns:a16="http://schemas.microsoft.com/office/drawing/2014/main" id="{65F390AA-1635-DA84-9E23-58FCD7E4DDC7}"/>
              </a:ext>
            </a:extLst>
          </p:cNvPr>
          <p:cNvSpPr>
            <a:spLocks noGrp="1"/>
          </p:cNvSpPr>
          <p:nvPr>
            <p:ph sz="half" idx="1"/>
          </p:nvPr>
        </p:nvSpPr>
        <p:spPr/>
        <p:txBody>
          <a:bodyPr/>
          <a:lstStyle/>
          <a:p>
            <a:pPr>
              <a:buFont typeface="Wingdings" panose="05000000000000000000" pitchFamily="2" charset="2"/>
              <a:buChar char="Ø"/>
            </a:pPr>
            <a:r>
              <a:rPr lang="en-US" dirty="0"/>
              <a:t> Check your speakers/sound working: </a:t>
            </a:r>
          </a:p>
          <a:p>
            <a:pPr lvl="1">
              <a:buFont typeface="Wingdings" panose="05000000000000000000" pitchFamily="2" charset="2"/>
              <a:buChar char="Ø"/>
            </a:pPr>
            <a:r>
              <a:rPr lang="en-US" dirty="0"/>
              <a:t>Select more button at top (the one with the three dots)</a:t>
            </a:r>
          </a:p>
          <a:p>
            <a:pPr lvl="1">
              <a:buFont typeface="Wingdings" panose="05000000000000000000" pitchFamily="2" charset="2"/>
              <a:buChar char="Ø"/>
            </a:pPr>
            <a:r>
              <a:rPr lang="en-US" dirty="0"/>
              <a:t>Select settings and check where sound </a:t>
            </a:r>
          </a:p>
          <a:p>
            <a:pPr lvl="2">
              <a:buFont typeface="Wingdings" panose="05000000000000000000" pitchFamily="2" charset="2"/>
              <a:buChar char="Ø"/>
            </a:pPr>
            <a:r>
              <a:rPr lang="en-US" dirty="0"/>
              <a:t>Should be on speakers , not headphones</a:t>
            </a:r>
          </a:p>
          <a:p>
            <a:pPr>
              <a:buFont typeface="Wingdings" panose="05000000000000000000" pitchFamily="2" charset="2"/>
              <a:buChar char="Ø"/>
            </a:pPr>
            <a:endParaRPr lang="en-US" dirty="0"/>
          </a:p>
        </p:txBody>
      </p:sp>
      <p:pic>
        <p:nvPicPr>
          <p:cNvPr id="6" name="Content Placeholder 5">
            <a:extLst>
              <a:ext uri="{FF2B5EF4-FFF2-40B4-BE49-F238E27FC236}">
                <a16:creationId xmlns:a16="http://schemas.microsoft.com/office/drawing/2014/main" id="{CBA93B9C-1747-9DCB-8D32-B3D8E8AAE270}"/>
              </a:ext>
            </a:extLst>
          </p:cNvPr>
          <p:cNvPicPr>
            <a:picLocks noGrp="1" noChangeAspect="1"/>
          </p:cNvPicPr>
          <p:nvPr>
            <p:ph sz="half" idx="2"/>
          </p:nvPr>
        </p:nvPicPr>
        <p:blipFill>
          <a:blip r:embed="rId2"/>
          <a:stretch>
            <a:fillRect/>
          </a:stretch>
        </p:blipFill>
        <p:spPr>
          <a:xfrm>
            <a:off x="7073660" y="1950645"/>
            <a:ext cx="2467504" cy="4450155"/>
          </a:xfrm>
        </p:spPr>
      </p:pic>
    </p:spTree>
    <p:extLst>
      <p:ext uri="{BB962C8B-B14F-4D97-AF65-F5344CB8AC3E}">
        <p14:creationId xmlns:p14="http://schemas.microsoft.com/office/powerpoint/2010/main" val="317847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DAB0-4E63-0F21-F521-80466D4405BD}"/>
              </a:ext>
            </a:extLst>
          </p:cNvPr>
          <p:cNvSpPr>
            <a:spLocks noGrp="1"/>
          </p:cNvSpPr>
          <p:nvPr>
            <p:ph type="title"/>
          </p:nvPr>
        </p:nvSpPr>
        <p:spPr/>
        <p:txBody>
          <a:bodyPr/>
          <a:lstStyle/>
          <a:p>
            <a:r>
              <a:rPr lang="en-US" dirty="0"/>
              <a:t>Teams meeting backgrounds</a:t>
            </a:r>
          </a:p>
        </p:txBody>
      </p:sp>
      <p:sp>
        <p:nvSpPr>
          <p:cNvPr id="3" name="Content Placeholder 2">
            <a:extLst>
              <a:ext uri="{FF2B5EF4-FFF2-40B4-BE49-F238E27FC236}">
                <a16:creationId xmlns:a16="http://schemas.microsoft.com/office/drawing/2014/main" id="{9B8A1569-0CB3-F9DA-7EF0-3115156698A9}"/>
              </a:ext>
            </a:extLst>
          </p:cNvPr>
          <p:cNvSpPr>
            <a:spLocks noGrp="1"/>
          </p:cNvSpPr>
          <p:nvPr>
            <p:ph sz="half" idx="1"/>
          </p:nvPr>
        </p:nvSpPr>
        <p:spPr/>
        <p:txBody>
          <a:bodyPr/>
          <a:lstStyle/>
          <a:p>
            <a:pPr>
              <a:buFont typeface="Wingdings" panose="05000000000000000000" pitchFamily="2" charset="2"/>
              <a:buChar char="Ø"/>
            </a:pPr>
            <a:r>
              <a:rPr lang="en-US" dirty="0"/>
              <a:t> Change your background so no one sees behind if not appropriate: </a:t>
            </a:r>
          </a:p>
          <a:p>
            <a:pPr lvl="1">
              <a:buFont typeface="Wingdings" panose="05000000000000000000" pitchFamily="2" charset="2"/>
              <a:buChar char="Ø"/>
            </a:pPr>
            <a:r>
              <a:rPr lang="en-US" dirty="0"/>
              <a:t> Select “more” button on top</a:t>
            </a:r>
          </a:p>
          <a:p>
            <a:pPr lvl="1">
              <a:buFont typeface="Wingdings" panose="05000000000000000000" pitchFamily="2" charset="2"/>
              <a:buChar char="Ø"/>
            </a:pPr>
            <a:r>
              <a:rPr lang="en-US" dirty="0"/>
              <a:t> Select “ background effects” </a:t>
            </a:r>
          </a:p>
          <a:p>
            <a:pPr lvl="1">
              <a:buFont typeface="Wingdings" panose="05000000000000000000" pitchFamily="2" charset="2"/>
              <a:buChar char="Ø"/>
            </a:pPr>
            <a:r>
              <a:rPr lang="en-US" dirty="0"/>
              <a:t>Select one from the choices below by clicking on it</a:t>
            </a:r>
          </a:p>
          <a:p>
            <a:pPr lvl="1">
              <a:buFont typeface="Wingdings" panose="05000000000000000000" pitchFamily="2" charset="2"/>
              <a:buChar char="Ø"/>
            </a:pPr>
            <a:r>
              <a:rPr lang="en-US" dirty="0"/>
              <a:t>  Click “apply” button for background to take effect</a:t>
            </a:r>
          </a:p>
          <a:p>
            <a:pPr>
              <a:buFont typeface="Wingdings" panose="05000000000000000000" pitchFamily="2" charset="2"/>
              <a:buChar char="Ø"/>
            </a:pPr>
            <a:r>
              <a:rPr lang="en-US" dirty="0"/>
              <a:t>Great for when you have meetings and are at home!  </a:t>
            </a:r>
          </a:p>
          <a:p>
            <a:pPr lvl="1">
              <a:buFont typeface="Wingdings" panose="05000000000000000000" pitchFamily="2" charset="2"/>
              <a:buChar char="Ø"/>
            </a:pPr>
            <a:endParaRPr lang="en-US" dirty="0"/>
          </a:p>
        </p:txBody>
      </p:sp>
      <p:pic>
        <p:nvPicPr>
          <p:cNvPr id="6" name="Content Placeholder 5">
            <a:extLst>
              <a:ext uri="{FF2B5EF4-FFF2-40B4-BE49-F238E27FC236}">
                <a16:creationId xmlns:a16="http://schemas.microsoft.com/office/drawing/2014/main" id="{AF251917-301A-D9AB-D689-EDB0363C1AAF}"/>
              </a:ext>
            </a:extLst>
          </p:cNvPr>
          <p:cNvPicPr>
            <a:picLocks noGrp="1" noChangeAspect="1"/>
          </p:cNvPicPr>
          <p:nvPr>
            <p:ph sz="half" idx="2"/>
          </p:nvPr>
        </p:nvPicPr>
        <p:blipFill>
          <a:blip r:embed="rId2"/>
          <a:stretch>
            <a:fillRect/>
          </a:stretch>
        </p:blipFill>
        <p:spPr>
          <a:xfrm>
            <a:off x="7958187" y="2193925"/>
            <a:ext cx="1762026" cy="4024313"/>
          </a:xfrm>
        </p:spPr>
      </p:pic>
    </p:spTree>
    <p:extLst>
      <p:ext uri="{BB962C8B-B14F-4D97-AF65-F5344CB8AC3E}">
        <p14:creationId xmlns:p14="http://schemas.microsoft.com/office/powerpoint/2010/main" val="390752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A84-8777-C578-AB2B-4DB1A43E80C0}"/>
              </a:ext>
            </a:extLst>
          </p:cNvPr>
          <p:cNvSpPr>
            <a:spLocks noGrp="1"/>
          </p:cNvSpPr>
          <p:nvPr>
            <p:ph type="title"/>
          </p:nvPr>
        </p:nvSpPr>
        <p:spPr>
          <a:xfrm>
            <a:off x="685800" y="1246909"/>
            <a:ext cx="7661246" cy="979055"/>
          </a:xfrm>
        </p:spPr>
        <p:txBody>
          <a:bodyPr/>
          <a:lstStyle/>
          <a:p>
            <a:r>
              <a:rPr lang="en-US" dirty="0"/>
              <a:t>Teams meeting Break Out Sessions</a:t>
            </a:r>
          </a:p>
        </p:txBody>
      </p:sp>
      <p:sp>
        <p:nvSpPr>
          <p:cNvPr id="4" name="Text Placeholder 3">
            <a:extLst>
              <a:ext uri="{FF2B5EF4-FFF2-40B4-BE49-F238E27FC236}">
                <a16:creationId xmlns:a16="http://schemas.microsoft.com/office/drawing/2014/main" id="{6039999E-EC3A-928B-497E-595AD71F57FA}"/>
              </a:ext>
            </a:extLst>
          </p:cNvPr>
          <p:cNvSpPr>
            <a:spLocks noGrp="1"/>
          </p:cNvSpPr>
          <p:nvPr>
            <p:ph type="body" sz="half" idx="2"/>
          </p:nvPr>
        </p:nvSpPr>
        <p:spPr>
          <a:xfrm>
            <a:off x="685800" y="2225964"/>
            <a:ext cx="4699000" cy="4544291"/>
          </a:xfrm>
        </p:spPr>
        <p:txBody>
          <a:bodyPr>
            <a:normAutofit lnSpcReduction="10000"/>
          </a:bodyPr>
          <a:lstStyle/>
          <a:p>
            <a:pPr marL="285750" indent="-285750">
              <a:buFont typeface="Wingdings" panose="05000000000000000000" pitchFamily="2" charset="2"/>
              <a:buChar char="Ø"/>
            </a:pPr>
            <a:r>
              <a:rPr lang="en-US" dirty="0"/>
              <a:t>Click “rooms” button on top of screen</a:t>
            </a:r>
          </a:p>
          <a:p>
            <a:pPr marL="285750" indent="-285750">
              <a:buFont typeface="Wingdings" panose="05000000000000000000" pitchFamily="2" charset="2"/>
              <a:buChar char="Ø"/>
            </a:pPr>
            <a:r>
              <a:rPr lang="en-US" dirty="0"/>
              <a:t>Select the number of breakout rooms you wish to have(based on number of attendees)</a:t>
            </a:r>
          </a:p>
          <a:p>
            <a:pPr marL="285750" indent="-285750">
              <a:buFont typeface="Wingdings" panose="05000000000000000000" pitchFamily="2" charset="2"/>
              <a:buChar char="Ø"/>
            </a:pPr>
            <a:r>
              <a:rPr lang="en-US" dirty="0"/>
              <a:t>Click the radial dial if you wish random or manually pick which person in to which group</a:t>
            </a:r>
          </a:p>
          <a:p>
            <a:pPr marL="285750" indent="-285750">
              <a:buFont typeface="Wingdings" panose="05000000000000000000" pitchFamily="2" charset="2"/>
              <a:buChar char="Ø"/>
            </a:pPr>
            <a:r>
              <a:rPr lang="en-US" dirty="0"/>
              <a:t>Click “create rooms” button</a:t>
            </a:r>
          </a:p>
          <a:p>
            <a:pPr marL="285750" indent="-285750">
              <a:buFont typeface="Wingdings" panose="05000000000000000000" pitchFamily="2" charset="2"/>
              <a:buChar char="Ø"/>
            </a:pPr>
            <a:r>
              <a:rPr lang="en-US" dirty="0"/>
              <a:t>New pop –up assigning to assign participants to rooms</a:t>
            </a:r>
          </a:p>
          <a:p>
            <a:pPr marL="742950" lvl="1" indent="-285750">
              <a:buFont typeface="Wingdings" panose="05000000000000000000" pitchFamily="2" charset="2"/>
              <a:buChar char="Ø"/>
            </a:pPr>
            <a:r>
              <a:rPr lang="en-US" dirty="0"/>
              <a:t>If manual assign room number next to name</a:t>
            </a:r>
          </a:p>
          <a:p>
            <a:pPr marL="742950" lvl="1" indent="-285750">
              <a:buFont typeface="Wingdings" panose="05000000000000000000" pitchFamily="2" charset="2"/>
              <a:buChar char="Ø"/>
            </a:pPr>
            <a:r>
              <a:rPr lang="en-US" dirty="0"/>
              <a:t>If automatic, rooms will be assigned out</a:t>
            </a:r>
          </a:p>
          <a:p>
            <a:pPr marL="285750" indent="-285750">
              <a:buFont typeface="Wingdings" panose="05000000000000000000" pitchFamily="2" charset="2"/>
              <a:buChar char="Ø"/>
            </a:pPr>
            <a:r>
              <a:rPr lang="en-US" dirty="0"/>
              <a:t>Once all participants are assigned, click “assign” button</a:t>
            </a:r>
          </a:p>
          <a:p>
            <a:pPr marL="285750" indent="-285750">
              <a:buFont typeface="Wingdings" panose="05000000000000000000" pitchFamily="2" charset="2"/>
              <a:buChar char="Ø"/>
            </a:pPr>
            <a:r>
              <a:rPr lang="en-US" dirty="0"/>
              <a:t>Rooms will start once click “open button” and when time is up click “close button” to go back to main meeting</a:t>
            </a:r>
          </a:p>
        </p:txBody>
      </p:sp>
      <p:pic>
        <p:nvPicPr>
          <p:cNvPr id="6" name="Picture 5">
            <a:extLst>
              <a:ext uri="{FF2B5EF4-FFF2-40B4-BE49-F238E27FC236}">
                <a16:creationId xmlns:a16="http://schemas.microsoft.com/office/drawing/2014/main" id="{11B071E7-F334-AB48-5318-841E9F8FD056}"/>
              </a:ext>
            </a:extLst>
          </p:cNvPr>
          <p:cNvPicPr>
            <a:picLocks noChangeAspect="1"/>
          </p:cNvPicPr>
          <p:nvPr/>
        </p:nvPicPr>
        <p:blipFill>
          <a:blip r:embed="rId2"/>
          <a:stretch>
            <a:fillRect/>
          </a:stretch>
        </p:blipFill>
        <p:spPr>
          <a:xfrm>
            <a:off x="9278891" y="583897"/>
            <a:ext cx="2620439" cy="5902036"/>
          </a:xfrm>
          <a:prstGeom prst="rect">
            <a:avLst/>
          </a:prstGeom>
        </p:spPr>
      </p:pic>
      <p:pic>
        <p:nvPicPr>
          <p:cNvPr id="8" name="Picture 7">
            <a:extLst>
              <a:ext uri="{FF2B5EF4-FFF2-40B4-BE49-F238E27FC236}">
                <a16:creationId xmlns:a16="http://schemas.microsoft.com/office/drawing/2014/main" id="{770BEBD1-D2A0-A9EA-5B62-8807F53A8916}"/>
              </a:ext>
            </a:extLst>
          </p:cNvPr>
          <p:cNvPicPr>
            <a:picLocks noChangeAspect="1"/>
          </p:cNvPicPr>
          <p:nvPr/>
        </p:nvPicPr>
        <p:blipFill>
          <a:blip r:embed="rId3"/>
          <a:stretch>
            <a:fillRect/>
          </a:stretch>
        </p:blipFill>
        <p:spPr>
          <a:xfrm>
            <a:off x="5677127" y="2865582"/>
            <a:ext cx="3309437" cy="2642610"/>
          </a:xfrm>
          <a:prstGeom prst="rect">
            <a:avLst/>
          </a:prstGeom>
        </p:spPr>
      </p:pic>
    </p:spTree>
    <p:extLst>
      <p:ext uri="{BB962C8B-B14F-4D97-AF65-F5344CB8AC3E}">
        <p14:creationId xmlns:p14="http://schemas.microsoft.com/office/powerpoint/2010/main" val="44027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C3D3-E75A-C02C-1DC0-FB08CD6F7309}"/>
              </a:ext>
            </a:extLst>
          </p:cNvPr>
          <p:cNvSpPr>
            <a:spLocks noGrp="1"/>
          </p:cNvSpPr>
          <p:nvPr>
            <p:ph type="title"/>
          </p:nvPr>
        </p:nvSpPr>
        <p:spPr/>
        <p:txBody>
          <a:bodyPr/>
          <a:lstStyle/>
          <a:p>
            <a:r>
              <a:rPr lang="en-US" dirty="0"/>
              <a:t>Teams Meeting-record option</a:t>
            </a:r>
          </a:p>
        </p:txBody>
      </p:sp>
      <p:sp>
        <p:nvSpPr>
          <p:cNvPr id="4" name="Text Placeholder 3">
            <a:extLst>
              <a:ext uri="{FF2B5EF4-FFF2-40B4-BE49-F238E27FC236}">
                <a16:creationId xmlns:a16="http://schemas.microsoft.com/office/drawing/2014/main" id="{F6930460-9C36-F57E-1B58-4E7128EED8A5}"/>
              </a:ext>
            </a:extLst>
          </p:cNvPr>
          <p:cNvSpPr>
            <a:spLocks noGrp="1"/>
          </p:cNvSpPr>
          <p:nvPr>
            <p:ph type="body" sz="half" idx="2"/>
          </p:nvPr>
        </p:nvSpPr>
        <p:spPr/>
        <p:txBody>
          <a:bodyPr/>
          <a:lstStyle/>
          <a:p>
            <a:pPr marL="285750" indent="-285750">
              <a:buFont typeface="Wingdings" panose="05000000000000000000" pitchFamily="2" charset="2"/>
              <a:buChar char="Ø"/>
            </a:pPr>
            <a:r>
              <a:rPr lang="en-US" dirty="0"/>
              <a:t> Select “more” button from top of screen</a:t>
            </a:r>
          </a:p>
          <a:p>
            <a:pPr marL="285750" indent="-285750">
              <a:buFont typeface="Wingdings" panose="05000000000000000000" pitchFamily="2" charset="2"/>
              <a:buChar char="Ø"/>
            </a:pPr>
            <a:r>
              <a:rPr lang="en-US" dirty="0"/>
              <a:t>Select “record and transcribe” on drop down menu</a:t>
            </a:r>
          </a:p>
          <a:p>
            <a:pPr marL="285750" indent="-285750">
              <a:buFont typeface="Wingdings" panose="05000000000000000000" pitchFamily="2" charset="2"/>
              <a:buChar char="Ø"/>
            </a:pPr>
            <a:r>
              <a:rPr lang="en-US" dirty="0"/>
              <a:t>Select “start recording” from options</a:t>
            </a:r>
          </a:p>
          <a:p>
            <a:pPr marL="285750" indent="-285750">
              <a:buFont typeface="Wingdings" panose="05000000000000000000" pitchFamily="2" charset="2"/>
              <a:buChar char="Ø"/>
            </a:pPr>
            <a:r>
              <a:rPr lang="en-US" dirty="0"/>
              <a:t>A pop up message will appear when the recording starts</a:t>
            </a:r>
          </a:p>
          <a:p>
            <a:pPr marL="285750" indent="-285750">
              <a:buFont typeface="Wingdings" panose="05000000000000000000" pitchFamily="2" charset="2"/>
              <a:buChar char="Ø"/>
            </a:pPr>
            <a:r>
              <a:rPr lang="en-US" dirty="0"/>
              <a:t> To stop the recoding same steps but option to “stop recording”</a:t>
            </a:r>
          </a:p>
          <a:p>
            <a:pPr marL="285750" indent="-285750">
              <a:buFont typeface="Wingdings" panose="05000000000000000000" pitchFamily="2" charset="2"/>
              <a:buChar char="Ø"/>
            </a:pPr>
            <a:r>
              <a:rPr lang="en-US" dirty="0"/>
              <a:t>The recording will appear in the meeting chat to review or listen to again</a:t>
            </a:r>
          </a:p>
          <a:p>
            <a:pPr marL="285750" indent="-285750">
              <a:buFont typeface="Wingdings" panose="05000000000000000000" pitchFamily="2" charset="2"/>
              <a:buChar char="Ø"/>
            </a:pPr>
            <a:r>
              <a:rPr lang="en-US" dirty="0"/>
              <a:t>Click the hyperlink to see recording expiration and to extend the recording life on top of the recording  click “…” button and can download recording for all future use on computer</a:t>
            </a:r>
          </a:p>
        </p:txBody>
      </p:sp>
      <p:pic>
        <p:nvPicPr>
          <p:cNvPr id="6" name="Picture 5">
            <a:extLst>
              <a:ext uri="{FF2B5EF4-FFF2-40B4-BE49-F238E27FC236}">
                <a16:creationId xmlns:a16="http://schemas.microsoft.com/office/drawing/2014/main" id="{C7A6EDCE-77C5-D052-285E-331E9669EA2F}"/>
              </a:ext>
            </a:extLst>
          </p:cNvPr>
          <p:cNvPicPr>
            <a:picLocks noChangeAspect="1"/>
          </p:cNvPicPr>
          <p:nvPr/>
        </p:nvPicPr>
        <p:blipFill>
          <a:blip r:embed="rId2"/>
          <a:stretch>
            <a:fillRect/>
          </a:stretch>
        </p:blipFill>
        <p:spPr>
          <a:xfrm>
            <a:off x="7559040" y="1232044"/>
            <a:ext cx="3790950" cy="1438275"/>
          </a:xfrm>
          <a:prstGeom prst="rect">
            <a:avLst/>
          </a:prstGeom>
        </p:spPr>
      </p:pic>
      <p:pic>
        <p:nvPicPr>
          <p:cNvPr id="8" name="Picture 7">
            <a:extLst>
              <a:ext uri="{FF2B5EF4-FFF2-40B4-BE49-F238E27FC236}">
                <a16:creationId xmlns:a16="http://schemas.microsoft.com/office/drawing/2014/main" id="{EE21A1DE-2E8F-59F6-88B1-2ABBBAE7829D}"/>
              </a:ext>
            </a:extLst>
          </p:cNvPr>
          <p:cNvPicPr>
            <a:picLocks noChangeAspect="1"/>
          </p:cNvPicPr>
          <p:nvPr/>
        </p:nvPicPr>
        <p:blipFill>
          <a:blip r:embed="rId3"/>
          <a:stretch>
            <a:fillRect/>
          </a:stretch>
        </p:blipFill>
        <p:spPr>
          <a:xfrm>
            <a:off x="7559040" y="3124198"/>
            <a:ext cx="4476750" cy="2781300"/>
          </a:xfrm>
          <a:prstGeom prst="rect">
            <a:avLst/>
          </a:prstGeom>
        </p:spPr>
      </p:pic>
    </p:spTree>
    <p:extLst>
      <p:ext uri="{BB962C8B-B14F-4D97-AF65-F5344CB8AC3E}">
        <p14:creationId xmlns:p14="http://schemas.microsoft.com/office/powerpoint/2010/main" val="13059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C62AFE0-73AF-AA10-F96E-35CD4E88314E}"/>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a:t>Teams-Outlook shared Group</a:t>
            </a:r>
          </a:p>
        </p:txBody>
      </p:sp>
      <p:graphicFrame>
        <p:nvGraphicFramePr>
          <p:cNvPr id="14" name="Content Placeholder 2">
            <a:extLst>
              <a:ext uri="{FF2B5EF4-FFF2-40B4-BE49-F238E27FC236}">
                <a16:creationId xmlns:a16="http://schemas.microsoft.com/office/drawing/2014/main" id="{97AB9F73-2F79-73CD-E32C-C64E0957C4CC}"/>
              </a:ext>
            </a:extLst>
          </p:cNvPr>
          <p:cNvGraphicFramePr>
            <a:graphicFrameLocks noGrp="1"/>
          </p:cNvGraphicFramePr>
          <p:nvPr>
            <p:ph sz="half" idx="1"/>
            <p:extLst>
              <p:ext uri="{D42A27DB-BD31-4B8C-83A1-F6EECF244321}">
                <p14:modId xmlns:p14="http://schemas.microsoft.com/office/powerpoint/2010/main" val="171637226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47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B11EB-44D8-32D2-B41F-442EBF74ED4A}"/>
              </a:ext>
            </a:extLst>
          </p:cNvPr>
          <p:cNvSpPr>
            <a:spLocks noGrp="1"/>
          </p:cNvSpPr>
          <p:nvPr>
            <p:ph type="ctrTitle"/>
          </p:nvPr>
        </p:nvSpPr>
        <p:spPr/>
        <p:txBody>
          <a:bodyPr/>
          <a:lstStyle/>
          <a:p>
            <a:pPr algn="ctr"/>
            <a:r>
              <a:rPr lang="en-US" dirty="0"/>
              <a:t>Questions </a:t>
            </a:r>
          </a:p>
        </p:txBody>
      </p:sp>
      <p:sp>
        <p:nvSpPr>
          <p:cNvPr id="3" name="Subtitle 2">
            <a:extLst>
              <a:ext uri="{FF2B5EF4-FFF2-40B4-BE49-F238E27FC236}">
                <a16:creationId xmlns:a16="http://schemas.microsoft.com/office/drawing/2014/main" id="{F1616BB3-FE46-8EA4-AE94-5B47D0D04716}"/>
              </a:ext>
            </a:extLst>
          </p:cNvPr>
          <p:cNvSpPr>
            <a:spLocks noGrp="1"/>
          </p:cNvSpPr>
          <p:nvPr>
            <p:ph type="subTitle" idx="1"/>
          </p:nvPr>
        </p:nvSpPr>
        <p:spPr>
          <a:xfrm>
            <a:off x="1371600" y="3632200"/>
            <a:ext cx="9448800" cy="1325693"/>
          </a:xfrm>
        </p:spPr>
        <p:txBody>
          <a:bodyPr>
            <a:normAutofit/>
          </a:bodyPr>
          <a:lstStyle/>
          <a:p>
            <a:pPr algn="ctr"/>
            <a:r>
              <a:rPr lang="en-US" dirty="0"/>
              <a:t>Janet Briscoe</a:t>
            </a:r>
          </a:p>
          <a:p>
            <a:pPr algn="ctr"/>
            <a:r>
              <a:rPr lang="en-US" dirty="0"/>
              <a:t>Janet.Briscoe@fcva.us</a:t>
            </a:r>
          </a:p>
          <a:p>
            <a:pPr algn="ctr"/>
            <a:r>
              <a:rPr lang="en-US" dirty="0"/>
              <a:t>(540) 665-5688 x 107</a:t>
            </a:r>
          </a:p>
        </p:txBody>
      </p:sp>
    </p:spTree>
    <p:extLst>
      <p:ext uri="{BB962C8B-B14F-4D97-AF65-F5344CB8AC3E}">
        <p14:creationId xmlns:p14="http://schemas.microsoft.com/office/powerpoint/2010/main" val="91852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56A6-3039-9691-6CBB-CB485C172DDA}"/>
              </a:ext>
            </a:extLst>
          </p:cNvPr>
          <p:cNvSpPr>
            <a:spLocks noGrp="1"/>
          </p:cNvSpPr>
          <p:nvPr>
            <p:ph type="title"/>
          </p:nvPr>
        </p:nvSpPr>
        <p:spPr/>
        <p:txBody>
          <a:bodyPr/>
          <a:lstStyle/>
          <a:p>
            <a:r>
              <a:rPr lang="en-US" dirty="0"/>
              <a:t>Recall Messages in Outlook</a:t>
            </a:r>
          </a:p>
        </p:txBody>
      </p:sp>
      <p:sp>
        <p:nvSpPr>
          <p:cNvPr id="3" name="Content Placeholder 2">
            <a:extLst>
              <a:ext uri="{FF2B5EF4-FFF2-40B4-BE49-F238E27FC236}">
                <a16:creationId xmlns:a16="http://schemas.microsoft.com/office/drawing/2014/main" id="{DAEFAF64-F4AE-E14C-0D63-6FFDB40ACF22}"/>
              </a:ext>
            </a:extLst>
          </p:cNvPr>
          <p:cNvSpPr>
            <a:spLocks noGrp="1"/>
          </p:cNvSpPr>
          <p:nvPr>
            <p:ph sz="half" idx="1"/>
          </p:nvPr>
        </p:nvSpPr>
        <p:spPr>
          <a:xfrm>
            <a:off x="685800" y="2194560"/>
            <a:ext cx="5334000" cy="3421150"/>
          </a:xfrm>
        </p:spPr>
        <p:txBody>
          <a:bodyPr>
            <a:normAutofit fontScale="92500"/>
          </a:bodyPr>
          <a:lstStyle/>
          <a:p>
            <a:pPr>
              <a:buFont typeface="Wingdings" panose="05000000000000000000" pitchFamily="2" charset="2"/>
              <a:buChar char="Ø"/>
            </a:pPr>
            <a:r>
              <a:rPr lang="en-US" dirty="0"/>
              <a:t>Recalling emails: </a:t>
            </a:r>
          </a:p>
          <a:p>
            <a:pPr lvl="1">
              <a:buFont typeface="Wingdings" panose="05000000000000000000" pitchFamily="2" charset="2"/>
              <a:buChar char="Ø"/>
            </a:pPr>
            <a:r>
              <a:rPr lang="en-US" dirty="0"/>
              <a:t>Once email has been sent, open email wishing to recall in sent box in Outlook</a:t>
            </a:r>
          </a:p>
          <a:p>
            <a:pPr lvl="1">
              <a:buFont typeface="Wingdings" panose="05000000000000000000" pitchFamily="2" charset="2"/>
              <a:buChar char="Ø"/>
            </a:pPr>
            <a:r>
              <a:rPr lang="en-US" dirty="0"/>
              <a:t>Select “File” at  top and then click “recall/resend” button or option</a:t>
            </a:r>
          </a:p>
          <a:p>
            <a:pPr lvl="1">
              <a:buFont typeface="Wingdings" panose="05000000000000000000" pitchFamily="2" charset="2"/>
              <a:buChar char="Ø"/>
            </a:pPr>
            <a:r>
              <a:rPr lang="en-US" dirty="0"/>
              <a:t>Message appears and can select to replace message if needed</a:t>
            </a:r>
          </a:p>
          <a:p>
            <a:pPr lvl="1">
              <a:buFont typeface="Wingdings" panose="05000000000000000000" pitchFamily="2" charset="2"/>
              <a:buChar char="Ø"/>
            </a:pPr>
            <a:r>
              <a:rPr lang="en-US" dirty="0"/>
              <a:t>If want to know if successful, then check the box, then click “ok” button. </a:t>
            </a:r>
          </a:p>
          <a:p>
            <a:pPr marL="0" indent="0">
              <a:buNone/>
            </a:pPr>
            <a:r>
              <a:rPr lang="en-US" dirty="0"/>
              <a:t>	</a:t>
            </a:r>
            <a:endParaRPr lang="en-US" sz="1800" dirty="0"/>
          </a:p>
        </p:txBody>
      </p:sp>
      <p:pic>
        <p:nvPicPr>
          <p:cNvPr id="6" name="Picture 5">
            <a:extLst>
              <a:ext uri="{FF2B5EF4-FFF2-40B4-BE49-F238E27FC236}">
                <a16:creationId xmlns:a16="http://schemas.microsoft.com/office/drawing/2014/main" id="{EA0E8E9D-FAC3-2B0F-3FB2-8E44A6534B5E}"/>
              </a:ext>
            </a:extLst>
          </p:cNvPr>
          <p:cNvPicPr>
            <a:picLocks noChangeAspect="1"/>
          </p:cNvPicPr>
          <p:nvPr/>
        </p:nvPicPr>
        <p:blipFill>
          <a:blip r:embed="rId2"/>
          <a:stretch>
            <a:fillRect/>
          </a:stretch>
        </p:blipFill>
        <p:spPr>
          <a:xfrm>
            <a:off x="7067683" y="2555888"/>
            <a:ext cx="3726151" cy="2359568"/>
          </a:xfrm>
          <a:prstGeom prst="rect">
            <a:avLst/>
          </a:prstGeom>
        </p:spPr>
      </p:pic>
      <p:sp>
        <p:nvSpPr>
          <p:cNvPr id="7" name="Star: 5 Points 6">
            <a:extLst>
              <a:ext uri="{FF2B5EF4-FFF2-40B4-BE49-F238E27FC236}">
                <a16:creationId xmlns:a16="http://schemas.microsoft.com/office/drawing/2014/main" id="{8B548F89-88B1-B209-0065-600815E913DA}"/>
              </a:ext>
            </a:extLst>
          </p:cNvPr>
          <p:cNvSpPr/>
          <p:nvPr/>
        </p:nvSpPr>
        <p:spPr>
          <a:xfrm>
            <a:off x="2595164" y="5994063"/>
            <a:ext cx="424873" cy="3509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6C0A99-151B-A377-491C-F22FB1861433}"/>
              </a:ext>
            </a:extLst>
          </p:cNvPr>
          <p:cNvSpPr txBox="1"/>
          <p:nvPr/>
        </p:nvSpPr>
        <p:spPr>
          <a:xfrm>
            <a:off x="3020037" y="5984888"/>
            <a:ext cx="5402510" cy="369332"/>
          </a:xfrm>
          <a:prstGeom prst="rect">
            <a:avLst/>
          </a:prstGeom>
          <a:noFill/>
        </p:spPr>
        <p:txBody>
          <a:bodyPr wrap="square" rtlCol="0">
            <a:spAutoFit/>
          </a:bodyPr>
          <a:lstStyle/>
          <a:p>
            <a:r>
              <a:rPr lang="en-US" dirty="0"/>
              <a:t>Only will work on unopened  or unread emails</a:t>
            </a:r>
          </a:p>
        </p:txBody>
      </p:sp>
      <p:pic>
        <p:nvPicPr>
          <p:cNvPr id="12" name="Picture 11">
            <a:extLst>
              <a:ext uri="{FF2B5EF4-FFF2-40B4-BE49-F238E27FC236}">
                <a16:creationId xmlns:a16="http://schemas.microsoft.com/office/drawing/2014/main" id="{D57A2AB1-3BB9-BFD4-7B99-E6B713C1B329}"/>
              </a:ext>
            </a:extLst>
          </p:cNvPr>
          <p:cNvPicPr>
            <a:picLocks noChangeAspect="1"/>
          </p:cNvPicPr>
          <p:nvPr/>
        </p:nvPicPr>
        <p:blipFill>
          <a:blip r:embed="rId3"/>
          <a:stretch>
            <a:fillRect/>
          </a:stretch>
        </p:blipFill>
        <p:spPr>
          <a:xfrm>
            <a:off x="8252146" y="5954867"/>
            <a:ext cx="469433" cy="390178"/>
          </a:xfrm>
          <a:prstGeom prst="rect">
            <a:avLst/>
          </a:prstGeom>
        </p:spPr>
      </p:pic>
    </p:spTree>
    <p:extLst>
      <p:ext uri="{BB962C8B-B14F-4D97-AF65-F5344CB8AC3E}">
        <p14:creationId xmlns:p14="http://schemas.microsoft.com/office/powerpoint/2010/main" val="403324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FF63-CEF3-9908-B569-6D0DE1A5188C}"/>
              </a:ext>
            </a:extLst>
          </p:cNvPr>
          <p:cNvSpPr>
            <a:spLocks noGrp="1"/>
          </p:cNvSpPr>
          <p:nvPr>
            <p:ph type="title"/>
          </p:nvPr>
        </p:nvSpPr>
        <p:spPr/>
        <p:txBody>
          <a:bodyPr/>
          <a:lstStyle/>
          <a:p>
            <a:r>
              <a:rPr lang="en-US" dirty="0"/>
              <a:t>Creating Signatures in Outlook</a:t>
            </a:r>
          </a:p>
        </p:txBody>
      </p:sp>
      <p:sp>
        <p:nvSpPr>
          <p:cNvPr id="4" name="Text Placeholder 3">
            <a:extLst>
              <a:ext uri="{FF2B5EF4-FFF2-40B4-BE49-F238E27FC236}">
                <a16:creationId xmlns:a16="http://schemas.microsoft.com/office/drawing/2014/main" id="{76C65A93-3658-4E6E-F430-817C3CCFF2D8}"/>
              </a:ext>
            </a:extLst>
          </p:cNvPr>
          <p:cNvSpPr>
            <a:spLocks noGrp="1"/>
          </p:cNvSpPr>
          <p:nvPr>
            <p:ph type="body" sz="half" idx="2"/>
          </p:nvPr>
        </p:nvSpPr>
        <p:spPr>
          <a:xfrm>
            <a:off x="685800" y="3124199"/>
            <a:ext cx="5410200" cy="3094485"/>
          </a:xfrm>
        </p:spPr>
        <p:txBody>
          <a:bodyPr/>
          <a:lstStyle/>
          <a:p>
            <a:pPr marL="285750" indent="-285750">
              <a:buFont typeface="Wingdings" panose="05000000000000000000" pitchFamily="2" charset="2"/>
              <a:buChar char="Ø"/>
            </a:pPr>
            <a:r>
              <a:rPr lang="en-US" dirty="0"/>
              <a:t>Open a new email in Outlook</a:t>
            </a:r>
          </a:p>
          <a:p>
            <a:pPr marL="285750" indent="-285750">
              <a:buFont typeface="Wingdings" panose="05000000000000000000" pitchFamily="2" charset="2"/>
              <a:buChar char="Ø"/>
            </a:pPr>
            <a:r>
              <a:rPr lang="en-US" dirty="0"/>
              <a:t>Select “Signature” button on top of email</a:t>
            </a:r>
          </a:p>
          <a:p>
            <a:pPr marL="285750" indent="-285750">
              <a:buFont typeface="Wingdings" panose="05000000000000000000" pitchFamily="2" charset="2"/>
              <a:buChar char="Ø"/>
            </a:pPr>
            <a:r>
              <a:rPr lang="en-US" dirty="0"/>
              <a:t>Select “new” button on side to create and name</a:t>
            </a:r>
          </a:p>
          <a:p>
            <a:pPr marL="285750" indent="-285750">
              <a:buFont typeface="Wingdings" panose="05000000000000000000" pitchFamily="2" charset="2"/>
              <a:buChar char="Ø"/>
            </a:pPr>
            <a:r>
              <a:rPr lang="en-US" dirty="0"/>
              <a:t>Create signature in body section below:</a:t>
            </a:r>
          </a:p>
          <a:p>
            <a:pPr marL="742950" lvl="1" indent="-285750">
              <a:buFont typeface="Wingdings" panose="05000000000000000000" pitchFamily="2" charset="2"/>
              <a:buChar char="Ø"/>
            </a:pPr>
            <a:r>
              <a:rPr lang="en-US" dirty="0"/>
              <a:t> Can include pictures or statements</a:t>
            </a:r>
          </a:p>
          <a:p>
            <a:pPr marL="742950" lvl="1" indent="-285750">
              <a:buFont typeface="Wingdings" panose="05000000000000000000" pitchFamily="2" charset="2"/>
              <a:buChar char="Ø"/>
            </a:pPr>
            <a:r>
              <a:rPr lang="en-US" dirty="0"/>
              <a:t>Include all Contact Information</a:t>
            </a:r>
          </a:p>
          <a:p>
            <a:pPr marL="285750" indent="-285750">
              <a:buFont typeface="Wingdings" panose="05000000000000000000" pitchFamily="2" charset="2"/>
              <a:buChar char="Ø"/>
            </a:pPr>
            <a:r>
              <a:rPr lang="en-US" dirty="0"/>
              <a:t>Once saved new signature please select in drop down in “choose default signature” for new and replies/forwards</a:t>
            </a:r>
          </a:p>
          <a:p>
            <a:pPr marL="742950" lvl="1" indent="-285750">
              <a:buFont typeface="Wingdings" panose="05000000000000000000" pitchFamily="2" charset="2"/>
              <a:buChar char="Ø"/>
            </a:pPr>
            <a:r>
              <a:rPr lang="en-US" dirty="0"/>
              <a:t>Or could create 2 different signatures with one for each! </a:t>
            </a:r>
          </a:p>
          <a:p>
            <a:pPr marL="285750" indent="-285750">
              <a:buFont typeface="Wingdings" panose="05000000000000000000" pitchFamily="2" charset="2"/>
              <a:buChar char="Ø"/>
            </a:pPr>
            <a:endParaRPr lang="en-US" dirty="0"/>
          </a:p>
        </p:txBody>
      </p:sp>
      <p:pic>
        <p:nvPicPr>
          <p:cNvPr id="6" name="Picture 5">
            <a:extLst>
              <a:ext uri="{FF2B5EF4-FFF2-40B4-BE49-F238E27FC236}">
                <a16:creationId xmlns:a16="http://schemas.microsoft.com/office/drawing/2014/main" id="{E3854222-DFE1-BD99-1B07-35A679B130C6}"/>
              </a:ext>
            </a:extLst>
          </p:cNvPr>
          <p:cNvPicPr>
            <a:picLocks noChangeAspect="1"/>
          </p:cNvPicPr>
          <p:nvPr/>
        </p:nvPicPr>
        <p:blipFill>
          <a:blip r:embed="rId2"/>
          <a:stretch>
            <a:fillRect/>
          </a:stretch>
        </p:blipFill>
        <p:spPr>
          <a:xfrm>
            <a:off x="6358476" y="1337331"/>
            <a:ext cx="5618778" cy="4769428"/>
          </a:xfrm>
          <a:prstGeom prst="rect">
            <a:avLst/>
          </a:prstGeom>
        </p:spPr>
      </p:pic>
    </p:spTree>
    <p:extLst>
      <p:ext uri="{BB962C8B-B14F-4D97-AF65-F5344CB8AC3E}">
        <p14:creationId xmlns:p14="http://schemas.microsoft.com/office/powerpoint/2010/main" val="358936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C595-874C-9908-D13D-20C6835EBED6}"/>
              </a:ext>
            </a:extLst>
          </p:cNvPr>
          <p:cNvSpPr>
            <a:spLocks noGrp="1"/>
          </p:cNvSpPr>
          <p:nvPr>
            <p:ph type="title"/>
          </p:nvPr>
        </p:nvSpPr>
        <p:spPr/>
        <p:txBody>
          <a:bodyPr/>
          <a:lstStyle/>
          <a:p>
            <a:r>
              <a:rPr lang="en-US" dirty="0"/>
              <a:t>Creating Rules for </a:t>
            </a:r>
            <a:r>
              <a:rPr lang="en-US" dirty="0" err="1"/>
              <a:t>EMail</a:t>
            </a:r>
            <a:endParaRPr lang="en-US" dirty="0"/>
          </a:p>
        </p:txBody>
      </p:sp>
      <p:sp>
        <p:nvSpPr>
          <p:cNvPr id="3" name="Content Placeholder 2">
            <a:extLst>
              <a:ext uri="{FF2B5EF4-FFF2-40B4-BE49-F238E27FC236}">
                <a16:creationId xmlns:a16="http://schemas.microsoft.com/office/drawing/2014/main" id="{4BD845C9-ECF1-4287-FD7D-43ED07B3A538}"/>
              </a:ext>
            </a:extLst>
          </p:cNvPr>
          <p:cNvSpPr>
            <a:spLocks noGrp="1"/>
          </p:cNvSpPr>
          <p:nvPr>
            <p:ph sz="half" idx="1"/>
          </p:nvPr>
        </p:nvSpPr>
        <p:spPr/>
        <p:txBody>
          <a:bodyPr>
            <a:normAutofit fontScale="92500" lnSpcReduction="20000"/>
          </a:bodyPr>
          <a:lstStyle/>
          <a:p>
            <a:pPr>
              <a:buFont typeface="Wingdings" panose="05000000000000000000" pitchFamily="2" charset="2"/>
              <a:buChar char="Ø"/>
            </a:pPr>
            <a:r>
              <a:rPr lang="en-US" dirty="0"/>
              <a:t>Create file folder you wish email to go into in your Outlook Inbox</a:t>
            </a:r>
          </a:p>
          <a:p>
            <a:pPr>
              <a:buFont typeface="Wingdings" panose="05000000000000000000" pitchFamily="2" charset="2"/>
              <a:buChar char="Ø"/>
            </a:pPr>
            <a:r>
              <a:rPr lang="en-US" dirty="0"/>
              <a:t>Under the “home” tab, select “ rules” button on top in the ribbon</a:t>
            </a:r>
          </a:p>
          <a:p>
            <a:pPr>
              <a:buFont typeface="Wingdings" panose="05000000000000000000" pitchFamily="2" charset="2"/>
              <a:buChar char="Ø"/>
            </a:pPr>
            <a:r>
              <a:rPr lang="en-US" dirty="0"/>
              <a:t>Select 1 option on the top of how you wish the email to be sorted to the file folder</a:t>
            </a:r>
          </a:p>
          <a:p>
            <a:pPr lvl="1">
              <a:buFont typeface="Wingdings" panose="05000000000000000000" pitchFamily="2" charset="2"/>
              <a:buChar char="Ø"/>
            </a:pPr>
            <a:r>
              <a:rPr lang="en-US" dirty="0"/>
              <a:t>From a specific person</a:t>
            </a:r>
          </a:p>
          <a:p>
            <a:pPr lvl="1">
              <a:buFont typeface="Wingdings" panose="05000000000000000000" pitchFamily="2" charset="2"/>
              <a:buChar char="Ø"/>
            </a:pPr>
            <a:r>
              <a:rPr lang="en-US" dirty="0"/>
              <a:t>Subject line</a:t>
            </a:r>
          </a:p>
          <a:p>
            <a:pPr lvl="1">
              <a:buFont typeface="Wingdings" panose="05000000000000000000" pitchFamily="2" charset="2"/>
              <a:buChar char="Ø"/>
            </a:pPr>
            <a:r>
              <a:rPr lang="en-US" dirty="0"/>
              <a:t>Sent to(if multiple people should be on email)</a:t>
            </a:r>
          </a:p>
          <a:p>
            <a:pPr>
              <a:buFont typeface="Wingdings" panose="05000000000000000000" pitchFamily="2" charset="2"/>
              <a:buChar char="Ø"/>
            </a:pPr>
            <a:r>
              <a:rPr lang="en-US" dirty="0"/>
              <a:t>Select 1 option from the bottom section</a:t>
            </a:r>
          </a:p>
          <a:p>
            <a:pPr lvl="1">
              <a:buFont typeface="Wingdings" panose="05000000000000000000" pitchFamily="2" charset="2"/>
              <a:buChar char="Ø"/>
            </a:pPr>
            <a:r>
              <a:rPr lang="en-US" dirty="0"/>
              <a:t>If want file folder select folder button to find the one made by you in Outlook</a:t>
            </a:r>
          </a:p>
        </p:txBody>
      </p:sp>
      <p:pic>
        <p:nvPicPr>
          <p:cNvPr id="10" name="Picture 9">
            <a:extLst>
              <a:ext uri="{FF2B5EF4-FFF2-40B4-BE49-F238E27FC236}">
                <a16:creationId xmlns:a16="http://schemas.microsoft.com/office/drawing/2014/main" id="{F63C6690-092E-7A73-EB01-C4827B2D9398}"/>
              </a:ext>
            </a:extLst>
          </p:cNvPr>
          <p:cNvPicPr>
            <a:picLocks noChangeAspect="1"/>
          </p:cNvPicPr>
          <p:nvPr/>
        </p:nvPicPr>
        <p:blipFill>
          <a:blip r:embed="rId2"/>
          <a:stretch>
            <a:fillRect/>
          </a:stretch>
        </p:blipFill>
        <p:spPr>
          <a:xfrm>
            <a:off x="6855114" y="2746231"/>
            <a:ext cx="4152900" cy="2695575"/>
          </a:xfrm>
          <a:prstGeom prst="rect">
            <a:avLst/>
          </a:prstGeom>
        </p:spPr>
      </p:pic>
    </p:spTree>
    <p:extLst>
      <p:ext uri="{BB962C8B-B14F-4D97-AF65-F5344CB8AC3E}">
        <p14:creationId xmlns:p14="http://schemas.microsoft.com/office/powerpoint/2010/main" val="362761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8016-2D52-C133-A403-BB773EB0D875}"/>
              </a:ext>
            </a:extLst>
          </p:cNvPr>
          <p:cNvSpPr>
            <a:spLocks noGrp="1"/>
          </p:cNvSpPr>
          <p:nvPr>
            <p:ph type="title"/>
          </p:nvPr>
        </p:nvSpPr>
        <p:spPr>
          <a:xfrm>
            <a:off x="685800" y="1524000"/>
            <a:ext cx="5765334" cy="1600200"/>
          </a:xfrm>
        </p:spPr>
        <p:txBody>
          <a:bodyPr/>
          <a:lstStyle/>
          <a:p>
            <a:r>
              <a:rPr lang="en-US" dirty="0"/>
              <a:t>Creating Rules for Email</a:t>
            </a:r>
          </a:p>
        </p:txBody>
      </p:sp>
      <p:pic>
        <p:nvPicPr>
          <p:cNvPr id="6" name="Content Placeholder 5">
            <a:extLst>
              <a:ext uri="{FF2B5EF4-FFF2-40B4-BE49-F238E27FC236}">
                <a16:creationId xmlns:a16="http://schemas.microsoft.com/office/drawing/2014/main" id="{6E4D8D28-44FF-00A3-0087-16B449992E74}"/>
              </a:ext>
            </a:extLst>
          </p:cNvPr>
          <p:cNvPicPr>
            <a:picLocks noGrp="1" noChangeAspect="1"/>
          </p:cNvPicPr>
          <p:nvPr>
            <p:ph idx="1"/>
          </p:nvPr>
        </p:nvPicPr>
        <p:blipFill>
          <a:blip r:embed="rId2"/>
          <a:stretch>
            <a:fillRect/>
          </a:stretch>
        </p:blipFill>
        <p:spPr>
          <a:xfrm>
            <a:off x="6630194" y="567915"/>
            <a:ext cx="4721297" cy="5650769"/>
          </a:xfrm>
        </p:spPr>
      </p:pic>
      <p:sp>
        <p:nvSpPr>
          <p:cNvPr id="4" name="Text Placeholder 3">
            <a:extLst>
              <a:ext uri="{FF2B5EF4-FFF2-40B4-BE49-F238E27FC236}">
                <a16:creationId xmlns:a16="http://schemas.microsoft.com/office/drawing/2014/main" id="{7BA5C5DC-EACD-BB1C-146A-CE2A894F5123}"/>
              </a:ext>
            </a:extLst>
          </p:cNvPr>
          <p:cNvSpPr>
            <a:spLocks noGrp="1"/>
          </p:cNvSpPr>
          <p:nvPr>
            <p:ph type="body" sz="half" idx="2"/>
          </p:nvPr>
        </p:nvSpPr>
        <p:spPr/>
        <p:txBody>
          <a:bodyPr/>
          <a:lstStyle/>
          <a:p>
            <a:pPr marL="285750" indent="-285750">
              <a:buFont typeface="Wingdings" panose="05000000000000000000" pitchFamily="2" charset="2"/>
              <a:buChar char="Ø"/>
            </a:pPr>
            <a:r>
              <a:rPr lang="en-US" dirty="0"/>
              <a:t>If need more advance options , click” button on right hand side</a:t>
            </a:r>
          </a:p>
          <a:p>
            <a:pPr marL="285750" indent="-285750">
              <a:buFont typeface="Wingdings" panose="05000000000000000000" pitchFamily="2" charset="2"/>
              <a:buChar char="Ø"/>
            </a:pPr>
            <a:r>
              <a:rPr lang="en-US" dirty="0"/>
              <a:t>Follow each step closely the language in “step 2” should be exactly what should happen and where the file needs to go.  </a:t>
            </a:r>
          </a:p>
          <a:p>
            <a:pPr marL="742950" lvl="1" indent="-285750">
              <a:buFont typeface="Wingdings" panose="05000000000000000000" pitchFamily="2" charset="2"/>
              <a:buChar char="Ø"/>
            </a:pPr>
            <a:r>
              <a:rPr lang="en-US" dirty="0"/>
              <a:t>By clicking the blue hyperlink lets you change it. </a:t>
            </a:r>
          </a:p>
          <a:p>
            <a:pPr marL="285750" indent="-285750">
              <a:buFont typeface="Wingdings" panose="05000000000000000000" pitchFamily="2" charset="2"/>
              <a:buChar char="Ø"/>
            </a:pPr>
            <a:r>
              <a:rPr lang="en-US" dirty="0"/>
              <a:t>Using the advance option will allow you to make exceptions in your rule</a:t>
            </a:r>
          </a:p>
        </p:txBody>
      </p:sp>
    </p:spTree>
    <p:extLst>
      <p:ext uri="{BB962C8B-B14F-4D97-AF65-F5344CB8AC3E}">
        <p14:creationId xmlns:p14="http://schemas.microsoft.com/office/powerpoint/2010/main" val="99254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E7B5-E263-24C1-DE99-85196BE90787}"/>
              </a:ext>
            </a:extLst>
          </p:cNvPr>
          <p:cNvSpPr>
            <a:spLocks noGrp="1"/>
          </p:cNvSpPr>
          <p:nvPr>
            <p:ph type="title"/>
          </p:nvPr>
        </p:nvSpPr>
        <p:spPr/>
        <p:txBody>
          <a:bodyPr/>
          <a:lstStyle/>
          <a:p>
            <a:r>
              <a:rPr lang="en-US" dirty="0"/>
              <a:t>Outlook emails &amp;Calendars</a:t>
            </a:r>
          </a:p>
        </p:txBody>
      </p:sp>
      <p:sp>
        <p:nvSpPr>
          <p:cNvPr id="3" name="Content Placeholder 2">
            <a:extLst>
              <a:ext uri="{FF2B5EF4-FFF2-40B4-BE49-F238E27FC236}">
                <a16:creationId xmlns:a16="http://schemas.microsoft.com/office/drawing/2014/main" id="{6CC43EDE-1414-C2B6-254A-782B3B38F3B7}"/>
              </a:ext>
            </a:extLst>
          </p:cNvPr>
          <p:cNvSpPr>
            <a:spLocks noGrp="1"/>
          </p:cNvSpPr>
          <p:nvPr>
            <p:ph sz="half" idx="1"/>
          </p:nvPr>
        </p:nvSpPr>
        <p:spPr/>
        <p:txBody>
          <a:bodyPr/>
          <a:lstStyle/>
          <a:p>
            <a:pPr>
              <a:buFont typeface="Wingdings" panose="05000000000000000000" pitchFamily="2" charset="2"/>
              <a:buChar char="Ø"/>
            </a:pPr>
            <a:r>
              <a:rPr lang="en-US" dirty="0"/>
              <a:t> Renaming Category Names:</a:t>
            </a:r>
          </a:p>
          <a:p>
            <a:pPr lvl="1">
              <a:buFont typeface="Wingdings" panose="05000000000000000000" pitchFamily="2" charset="2"/>
              <a:buChar char="Ø"/>
            </a:pPr>
            <a:r>
              <a:rPr lang="en-US" dirty="0"/>
              <a:t>Click “categories” button on top of page</a:t>
            </a:r>
          </a:p>
          <a:p>
            <a:pPr lvl="1">
              <a:buFont typeface="Wingdings" panose="05000000000000000000" pitchFamily="2" charset="2"/>
              <a:buChar char="Ø"/>
            </a:pPr>
            <a:r>
              <a:rPr lang="en-US" dirty="0"/>
              <a:t>Select “all categories” option</a:t>
            </a:r>
          </a:p>
          <a:p>
            <a:pPr lvl="1">
              <a:buFont typeface="Wingdings" panose="05000000000000000000" pitchFamily="2" charset="2"/>
              <a:buChar char="Ø"/>
            </a:pPr>
            <a:r>
              <a:rPr lang="en-US" dirty="0"/>
              <a:t>On box to the right, click the color you want to rename then click ”rename” button </a:t>
            </a:r>
          </a:p>
          <a:p>
            <a:pPr lvl="1">
              <a:buFont typeface="Wingdings" panose="05000000000000000000" pitchFamily="2" charset="2"/>
              <a:buChar char="Ø"/>
            </a:pPr>
            <a:r>
              <a:rPr lang="en-US" dirty="0"/>
              <a:t>Type new name in place of category color and click “ok” button to take</a:t>
            </a:r>
          </a:p>
          <a:p>
            <a:pPr lvl="1">
              <a:buFont typeface="Wingdings" panose="05000000000000000000" pitchFamily="2" charset="2"/>
              <a:buChar char="Ø"/>
            </a:pPr>
            <a:endParaRPr lang="en-US" dirty="0"/>
          </a:p>
        </p:txBody>
      </p:sp>
      <p:pic>
        <p:nvPicPr>
          <p:cNvPr id="6" name="Content Placeholder 5">
            <a:extLst>
              <a:ext uri="{FF2B5EF4-FFF2-40B4-BE49-F238E27FC236}">
                <a16:creationId xmlns:a16="http://schemas.microsoft.com/office/drawing/2014/main" id="{EC8314CC-6049-C447-1A23-99149F157CC6}"/>
              </a:ext>
            </a:extLst>
          </p:cNvPr>
          <p:cNvPicPr>
            <a:picLocks noGrp="1" noChangeAspect="1"/>
          </p:cNvPicPr>
          <p:nvPr>
            <p:ph sz="half" idx="2"/>
          </p:nvPr>
        </p:nvPicPr>
        <p:blipFill>
          <a:blip r:embed="rId2"/>
          <a:stretch>
            <a:fillRect/>
          </a:stretch>
        </p:blipFill>
        <p:spPr>
          <a:xfrm>
            <a:off x="6743266" y="2194559"/>
            <a:ext cx="4524375" cy="3590925"/>
          </a:xfrm>
        </p:spPr>
      </p:pic>
    </p:spTree>
    <p:extLst>
      <p:ext uri="{BB962C8B-B14F-4D97-AF65-F5344CB8AC3E}">
        <p14:creationId xmlns:p14="http://schemas.microsoft.com/office/powerpoint/2010/main" val="165429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BBA7-00F0-9ED3-D259-80506C62A52F}"/>
              </a:ext>
            </a:extLst>
          </p:cNvPr>
          <p:cNvSpPr>
            <a:spLocks noGrp="1"/>
          </p:cNvSpPr>
          <p:nvPr>
            <p:ph type="title"/>
          </p:nvPr>
        </p:nvSpPr>
        <p:spPr/>
        <p:txBody>
          <a:bodyPr/>
          <a:lstStyle/>
          <a:p>
            <a:r>
              <a:rPr lang="en-US" dirty="0"/>
              <a:t>Outlook emails &amp;Calendars</a:t>
            </a:r>
          </a:p>
        </p:txBody>
      </p:sp>
      <p:sp>
        <p:nvSpPr>
          <p:cNvPr id="3" name="Content Placeholder 2">
            <a:extLst>
              <a:ext uri="{FF2B5EF4-FFF2-40B4-BE49-F238E27FC236}">
                <a16:creationId xmlns:a16="http://schemas.microsoft.com/office/drawing/2014/main" id="{A80E17A9-F25A-02B3-67C6-BA575ED31611}"/>
              </a:ext>
            </a:extLst>
          </p:cNvPr>
          <p:cNvSpPr>
            <a:spLocks noGrp="1"/>
          </p:cNvSpPr>
          <p:nvPr>
            <p:ph sz="half" idx="1"/>
          </p:nvPr>
        </p:nvSpPr>
        <p:spPr>
          <a:xfrm>
            <a:off x="685800" y="2194560"/>
            <a:ext cx="5334000" cy="2820786"/>
          </a:xfrm>
        </p:spPr>
        <p:txBody>
          <a:bodyPr/>
          <a:lstStyle/>
          <a:p>
            <a:pPr>
              <a:buFont typeface="Wingdings" panose="05000000000000000000" pitchFamily="2" charset="2"/>
              <a:buChar char="Ø"/>
            </a:pPr>
            <a:r>
              <a:rPr lang="en-US" dirty="0"/>
              <a:t> New Color Categories: </a:t>
            </a:r>
          </a:p>
          <a:p>
            <a:pPr lvl="1">
              <a:buFont typeface="Wingdings" panose="05000000000000000000" pitchFamily="2" charset="2"/>
              <a:buChar char="Ø"/>
            </a:pPr>
            <a:r>
              <a:rPr lang="en-US" dirty="0"/>
              <a:t>Click “new” button and </a:t>
            </a:r>
          </a:p>
          <a:p>
            <a:pPr lvl="1">
              <a:buFont typeface="Wingdings" panose="05000000000000000000" pitchFamily="2" charset="2"/>
              <a:buChar char="Ø"/>
            </a:pPr>
            <a:r>
              <a:rPr lang="en-US" dirty="0"/>
              <a:t>Select new color and name on pop up box</a:t>
            </a:r>
          </a:p>
          <a:p>
            <a:pPr lvl="1">
              <a:buFont typeface="Wingdings" panose="05000000000000000000" pitchFamily="2" charset="2"/>
              <a:buChar char="Ø"/>
            </a:pPr>
            <a:r>
              <a:rPr lang="en-US" dirty="0"/>
              <a:t>Click “ok” and now will appear on the list</a:t>
            </a:r>
          </a:p>
          <a:p>
            <a:pPr lvl="1">
              <a:buFont typeface="Wingdings" panose="05000000000000000000" pitchFamily="2" charset="2"/>
              <a:buChar char="Ø"/>
            </a:pPr>
            <a:r>
              <a:rPr lang="en-US" dirty="0"/>
              <a:t>Click “ok” button again to save changes</a:t>
            </a:r>
          </a:p>
          <a:p>
            <a:pPr marL="457200" lvl="1" indent="0">
              <a:buNone/>
            </a:pPr>
            <a:endParaRPr lang="en-US" dirty="0"/>
          </a:p>
        </p:txBody>
      </p:sp>
      <p:pic>
        <p:nvPicPr>
          <p:cNvPr id="6" name="Content Placeholder 5">
            <a:extLst>
              <a:ext uri="{FF2B5EF4-FFF2-40B4-BE49-F238E27FC236}">
                <a16:creationId xmlns:a16="http://schemas.microsoft.com/office/drawing/2014/main" id="{81CF1B27-3484-63AF-236F-0D63A8BB6CD7}"/>
              </a:ext>
            </a:extLst>
          </p:cNvPr>
          <p:cNvPicPr>
            <a:picLocks noGrp="1" noChangeAspect="1"/>
          </p:cNvPicPr>
          <p:nvPr>
            <p:ph sz="half" idx="2"/>
          </p:nvPr>
        </p:nvPicPr>
        <p:blipFill>
          <a:blip r:embed="rId2"/>
          <a:stretch>
            <a:fillRect/>
          </a:stretch>
        </p:blipFill>
        <p:spPr>
          <a:xfrm>
            <a:off x="6554066" y="1958325"/>
            <a:ext cx="4514850" cy="3571875"/>
          </a:xfrm>
        </p:spPr>
      </p:pic>
      <p:sp>
        <p:nvSpPr>
          <p:cNvPr id="9" name="Star: 5 Points 8">
            <a:extLst>
              <a:ext uri="{FF2B5EF4-FFF2-40B4-BE49-F238E27FC236}">
                <a16:creationId xmlns:a16="http://schemas.microsoft.com/office/drawing/2014/main" id="{CD56E314-7441-A2A4-572C-560531E5AE97}"/>
              </a:ext>
            </a:extLst>
          </p:cNvPr>
          <p:cNvSpPr/>
          <p:nvPr/>
        </p:nvSpPr>
        <p:spPr>
          <a:xfrm>
            <a:off x="258618" y="5530200"/>
            <a:ext cx="864466" cy="7874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A9E287-E19C-DBFB-F2A3-F653CC6ED827}"/>
              </a:ext>
            </a:extLst>
          </p:cNvPr>
          <p:cNvSpPr txBox="1"/>
          <p:nvPr/>
        </p:nvSpPr>
        <p:spPr>
          <a:xfrm>
            <a:off x="1400961" y="5654180"/>
            <a:ext cx="9597006" cy="646331"/>
          </a:xfrm>
          <a:prstGeom prst="rect">
            <a:avLst/>
          </a:prstGeom>
          <a:noFill/>
        </p:spPr>
        <p:txBody>
          <a:bodyPr wrap="square" rtlCol="0">
            <a:spAutoFit/>
          </a:bodyPr>
          <a:lstStyle/>
          <a:p>
            <a:r>
              <a:rPr lang="en-US" dirty="0"/>
              <a:t>The categories will be the same for both emails and outlook appointments…can sort by category color in outlook for better sorting/search options</a:t>
            </a:r>
          </a:p>
        </p:txBody>
      </p:sp>
      <p:sp>
        <p:nvSpPr>
          <p:cNvPr id="4" name="Star: 5 Points 3">
            <a:extLst>
              <a:ext uri="{FF2B5EF4-FFF2-40B4-BE49-F238E27FC236}">
                <a16:creationId xmlns:a16="http://schemas.microsoft.com/office/drawing/2014/main" id="{4FC006FF-562C-DD11-A23A-7D58AE562CCB}"/>
              </a:ext>
            </a:extLst>
          </p:cNvPr>
          <p:cNvSpPr/>
          <p:nvPr/>
        </p:nvSpPr>
        <p:spPr>
          <a:xfrm>
            <a:off x="11090589" y="5654180"/>
            <a:ext cx="864465" cy="787473"/>
          </a:xfrm>
          <a:prstGeom prst="star5">
            <a:avLst>
              <a:gd name="adj" fmla="val 2006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3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CD29-DC83-FD85-B9F6-A90B04C4F2CE}"/>
              </a:ext>
            </a:extLst>
          </p:cNvPr>
          <p:cNvSpPr>
            <a:spLocks noGrp="1"/>
          </p:cNvSpPr>
          <p:nvPr>
            <p:ph type="title"/>
          </p:nvPr>
        </p:nvSpPr>
        <p:spPr/>
        <p:txBody>
          <a:bodyPr/>
          <a:lstStyle/>
          <a:p>
            <a:r>
              <a:rPr lang="en-US" dirty="0"/>
              <a:t>Outlook Calendars</a:t>
            </a:r>
          </a:p>
        </p:txBody>
      </p:sp>
      <p:sp>
        <p:nvSpPr>
          <p:cNvPr id="3" name="Content Placeholder 2">
            <a:extLst>
              <a:ext uri="{FF2B5EF4-FFF2-40B4-BE49-F238E27FC236}">
                <a16:creationId xmlns:a16="http://schemas.microsoft.com/office/drawing/2014/main" id="{7B88A087-B7CA-C4A6-423A-FBBAE584BE7B}"/>
              </a:ext>
            </a:extLst>
          </p:cNvPr>
          <p:cNvSpPr>
            <a:spLocks noGrp="1"/>
          </p:cNvSpPr>
          <p:nvPr>
            <p:ph sz="half" idx="1"/>
          </p:nvPr>
        </p:nvSpPr>
        <p:spPr>
          <a:xfrm>
            <a:off x="603951" y="3094549"/>
            <a:ext cx="10553576" cy="2493451"/>
          </a:xfrm>
        </p:spPr>
        <p:txBody>
          <a:bodyPr>
            <a:normAutofit lnSpcReduction="10000"/>
          </a:bodyPr>
          <a:lstStyle/>
          <a:p>
            <a:pPr>
              <a:buFont typeface="Wingdings" panose="05000000000000000000" pitchFamily="2" charset="2"/>
              <a:buChar char="Ø"/>
            </a:pPr>
            <a:r>
              <a:rPr lang="en-US" dirty="0"/>
              <a:t>Responding to Meeting Invites:</a:t>
            </a:r>
          </a:p>
          <a:p>
            <a:pPr lvl="1">
              <a:buFont typeface="Wingdings" panose="05000000000000000000" pitchFamily="2" charset="2"/>
              <a:buChar char="Ø"/>
            </a:pPr>
            <a:r>
              <a:rPr lang="en-US" dirty="0"/>
              <a:t>Instead of just clicking on the “accept”, “tentative” or “decline” buttons at the top, select the arrow under the appropriate response</a:t>
            </a:r>
          </a:p>
          <a:p>
            <a:pPr>
              <a:buFont typeface="Wingdings" panose="05000000000000000000" pitchFamily="2" charset="2"/>
              <a:buChar char="Ø"/>
            </a:pPr>
            <a:r>
              <a:rPr lang="en-US" dirty="0"/>
              <a:t>If the meeting person doesn’t require or need to know if you plan on attending(which is most meetings if mandatory or mass meetings), select the drop down of “do not send response”  </a:t>
            </a:r>
          </a:p>
          <a:p>
            <a:pPr lvl="1"/>
            <a:r>
              <a:rPr lang="en-US" dirty="0"/>
              <a:t>If can’t make meeting, but still need it then the “propose new time” button is great but only for smaller to one on one meetings</a:t>
            </a:r>
          </a:p>
          <a:p>
            <a:pPr lvl="1"/>
            <a:endParaRPr lang="en-US" dirty="0"/>
          </a:p>
          <a:p>
            <a:pPr lvl="1"/>
            <a:endParaRPr lang="en-US" dirty="0"/>
          </a:p>
        </p:txBody>
      </p:sp>
      <p:pic>
        <p:nvPicPr>
          <p:cNvPr id="6" name="Content Placeholder 5">
            <a:extLst>
              <a:ext uri="{FF2B5EF4-FFF2-40B4-BE49-F238E27FC236}">
                <a16:creationId xmlns:a16="http://schemas.microsoft.com/office/drawing/2014/main" id="{36482918-4431-009B-D16F-4F95F22F0857}"/>
              </a:ext>
            </a:extLst>
          </p:cNvPr>
          <p:cNvPicPr>
            <a:picLocks noGrp="1" noChangeAspect="1"/>
          </p:cNvPicPr>
          <p:nvPr>
            <p:ph sz="half" idx="2"/>
          </p:nvPr>
        </p:nvPicPr>
        <p:blipFill>
          <a:blip r:embed="rId2"/>
          <a:stretch>
            <a:fillRect/>
          </a:stretch>
        </p:blipFill>
        <p:spPr>
          <a:xfrm>
            <a:off x="1155824" y="1801521"/>
            <a:ext cx="9880351" cy="1064392"/>
          </a:xfrm>
        </p:spPr>
      </p:pic>
    </p:spTree>
    <p:extLst>
      <p:ext uri="{BB962C8B-B14F-4D97-AF65-F5344CB8AC3E}">
        <p14:creationId xmlns:p14="http://schemas.microsoft.com/office/powerpoint/2010/main" val="257408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354F-58E4-F79F-31F1-8C3E2D7AEE48}"/>
              </a:ext>
            </a:extLst>
          </p:cNvPr>
          <p:cNvSpPr>
            <a:spLocks noGrp="1"/>
          </p:cNvSpPr>
          <p:nvPr>
            <p:ph type="title"/>
          </p:nvPr>
        </p:nvSpPr>
        <p:spPr/>
        <p:txBody>
          <a:bodyPr/>
          <a:lstStyle/>
          <a:p>
            <a:r>
              <a:rPr lang="en-US" dirty="0"/>
              <a:t>Outlook Calendars</a:t>
            </a:r>
          </a:p>
        </p:txBody>
      </p:sp>
      <p:sp>
        <p:nvSpPr>
          <p:cNvPr id="3" name="Content Placeholder 2">
            <a:extLst>
              <a:ext uri="{FF2B5EF4-FFF2-40B4-BE49-F238E27FC236}">
                <a16:creationId xmlns:a16="http://schemas.microsoft.com/office/drawing/2014/main" id="{F6133ECF-2D1D-E32E-E797-494D6D110B21}"/>
              </a:ext>
            </a:extLst>
          </p:cNvPr>
          <p:cNvSpPr>
            <a:spLocks noGrp="1"/>
          </p:cNvSpPr>
          <p:nvPr>
            <p:ph sz="half" idx="1"/>
          </p:nvPr>
        </p:nvSpPr>
        <p:spPr/>
        <p:txBody>
          <a:bodyPr/>
          <a:lstStyle/>
          <a:p>
            <a:pPr>
              <a:buFont typeface="Wingdings" panose="05000000000000000000" pitchFamily="2" charset="2"/>
              <a:buChar char="Ø"/>
            </a:pPr>
            <a:r>
              <a:rPr lang="en-US" dirty="0"/>
              <a:t>Picking Calendars certain colors: </a:t>
            </a:r>
          </a:p>
          <a:p>
            <a:pPr lvl="1">
              <a:buFont typeface="Wingdings" panose="05000000000000000000" pitchFamily="2" charset="2"/>
              <a:buChar char="Ø"/>
            </a:pPr>
            <a:r>
              <a:rPr lang="en-US" dirty="0"/>
              <a:t>Go to your list of calendars </a:t>
            </a:r>
          </a:p>
          <a:p>
            <a:pPr lvl="2">
              <a:buFont typeface="Wingdings" panose="05000000000000000000" pitchFamily="2" charset="2"/>
              <a:buChar char="Ø"/>
            </a:pPr>
            <a:r>
              <a:rPr lang="en-US" dirty="0"/>
              <a:t>Right click on calendar name</a:t>
            </a:r>
          </a:p>
          <a:p>
            <a:pPr lvl="2">
              <a:buFont typeface="Wingdings" panose="05000000000000000000" pitchFamily="2" charset="2"/>
              <a:buChar char="Ø"/>
            </a:pPr>
            <a:r>
              <a:rPr lang="en-US" dirty="0"/>
              <a:t>Pick color option, not automatic and calendar will remain that color each time it is opened </a:t>
            </a:r>
          </a:p>
          <a:p>
            <a:pPr>
              <a:buFont typeface="Wingdings" panose="05000000000000000000" pitchFamily="2" charset="2"/>
              <a:buChar char="Ø"/>
            </a:pPr>
            <a:r>
              <a:rPr lang="en-US" dirty="0"/>
              <a:t>This is helpful if you have many calendars and same color might help keep them more easily recognizable between them on the screen</a:t>
            </a:r>
          </a:p>
        </p:txBody>
      </p:sp>
      <p:pic>
        <p:nvPicPr>
          <p:cNvPr id="9" name="Content Placeholder 8">
            <a:extLst>
              <a:ext uri="{FF2B5EF4-FFF2-40B4-BE49-F238E27FC236}">
                <a16:creationId xmlns:a16="http://schemas.microsoft.com/office/drawing/2014/main" id="{02EEB728-3F93-4566-E0A3-AF1D182898E7}"/>
              </a:ext>
            </a:extLst>
          </p:cNvPr>
          <p:cNvPicPr>
            <a:picLocks noGrp="1" noChangeAspect="1"/>
          </p:cNvPicPr>
          <p:nvPr>
            <p:ph sz="half" idx="2"/>
          </p:nvPr>
        </p:nvPicPr>
        <p:blipFill>
          <a:blip r:embed="rId2"/>
          <a:stretch>
            <a:fillRect/>
          </a:stretch>
        </p:blipFill>
        <p:spPr>
          <a:xfrm>
            <a:off x="7339453" y="2224710"/>
            <a:ext cx="3199237" cy="4226634"/>
          </a:xfrm>
          <a:prstGeom prst="rect">
            <a:avLst/>
          </a:prstGeom>
        </p:spPr>
      </p:pic>
    </p:spTree>
    <p:extLst>
      <p:ext uri="{BB962C8B-B14F-4D97-AF65-F5344CB8AC3E}">
        <p14:creationId xmlns:p14="http://schemas.microsoft.com/office/powerpoint/2010/main" val="25588756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132</TotalTime>
  <Words>969</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vt:lpstr>
      <vt:lpstr>Vapor Trail</vt:lpstr>
      <vt:lpstr>Tips &amp; Tricks </vt:lpstr>
      <vt:lpstr>Recall Messages in Outlook</vt:lpstr>
      <vt:lpstr>Creating Signatures in Outlook</vt:lpstr>
      <vt:lpstr>Creating Rules for EMail</vt:lpstr>
      <vt:lpstr>Creating Rules for Email</vt:lpstr>
      <vt:lpstr>Outlook emails &amp;Calendars</vt:lpstr>
      <vt:lpstr>Outlook emails &amp;Calendars</vt:lpstr>
      <vt:lpstr>Outlook Calendars</vt:lpstr>
      <vt:lpstr>Outlook Calendars</vt:lpstr>
      <vt:lpstr>Microsoft teams-meetings</vt:lpstr>
      <vt:lpstr>Teams meeting backgrounds</vt:lpstr>
      <vt:lpstr>Teams meeting Break Out Sessions</vt:lpstr>
      <vt:lpstr>Teams Meeting-record option</vt:lpstr>
      <vt:lpstr>Teams-Outlook shared Group</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&amp; Tricks </dc:title>
  <dc:creator>Janet Briscoe</dc:creator>
  <cp:lastModifiedBy>Janet Briscoe</cp:lastModifiedBy>
  <cp:revision>1</cp:revision>
  <dcterms:created xsi:type="dcterms:W3CDTF">2023-03-27T15:38:15Z</dcterms:created>
  <dcterms:modified xsi:type="dcterms:W3CDTF">2023-03-31T12:39:39Z</dcterms:modified>
</cp:coreProperties>
</file>