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8E9B77-DD9E-434C-ACB9-D565B03CD4C4}" v="25" dt="2023-09-18T19:11:21.6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t Briscoe" userId="8c1e6405-6be3-4880-90f9-e63ac43a726b" providerId="ADAL" clId="{C68E9B77-DD9E-434C-ACB9-D565B03CD4C4}"/>
    <pc:docChg chg="undo custSel addSld delSld modSld sldOrd">
      <pc:chgData name="Janet Briscoe" userId="8c1e6405-6be3-4880-90f9-e63ac43a726b" providerId="ADAL" clId="{C68E9B77-DD9E-434C-ACB9-D565B03CD4C4}" dt="2023-09-18T19:13:53.312" v="6066" actId="5793"/>
      <pc:docMkLst>
        <pc:docMk/>
      </pc:docMkLst>
      <pc:sldChg chg="delSp modSp mod">
        <pc:chgData name="Janet Briscoe" userId="8c1e6405-6be3-4880-90f9-e63ac43a726b" providerId="ADAL" clId="{C68E9B77-DD9E-434C-ACB9-D565B03CD4C4}" dt="2023-09-14T20:01:56.709" v="503" actId="255"/>
        <pc:sldMkLst>
          <pc:docMk/>
          <pc:sldMk cId="1617929566" sldId="258"/>
        </pc:sldMkLst>
        <pc:spChg chg="del">
          <ac:chgData name="Janet Briscoe" userId="8c1e6405-6be3-4880-90f9-e63ac43a726b" providerId="ADAL" clId="{C68E9B77-DD9E-434C-ACB9-D565B03CD4C4}" dt="2023-09-14T19:56:38.969" v="185" actId="478"/>
          <ac:spMkLst>
            <pc:docMk/>
            <pc:sldMk cId="1617929566" sldId="258"/>
            <ac:spMk id="3" creationId="{27AB9577-CD95-4739-1869-A287138B98D5}"/>
          </ac:spMkLst>
        </pc:spChg>
        <pc:spChg chg="mod">
          <ac:chgData name="Janet Briscoe" userId="8c1e6405-6be3-4880-90f9-e63ac43a726b" providerId="ADAL" clId="{C68E9B77-DD9E-434C-ACB9-D565B03CD4C4}" dt="2023-09-14T20:01:23.368" v="424" actId="20577"/>
          <ac:spMkLst>
            <pc:docMk/>
            <pc:sldMk cId="1617929566" sldId="258"/>
            <ac:spMk id="4" creationId="{2FCFA971-9CD8-D4FC-B7A9-F5D6E0F0A413}"/>
          </ac:spMkLst>
        </pc:spChg>
        <pc:spChg chg="del">
          <ac:chgData name="Janet Briscoe" userId="8c1e6405-6be3-4880-90f9-e63ac43a726b" providerId="ADAL" clId="{C68E9B77-DD9E-434C-ACB9-D565B03CD4C4}" dt="2023-09-14T19:57:04.848" v="193" actId="478"/>
          <ac:spMkLst>
            <pc:docMk/>
            <pc:sldMk cId="1617929566" sldId="258"/>
            <ac:spMk id="5" creationId="{73D53130-2574-1EFA-2A09-E0AB6F22D12E}"/>
          </ac:spMkLst>
        </pc:spChg>
        <pc:spChg chg="mod">
          <ac:chgData name="Janet Briscoe" userId="8c1e6405-6be3-4880-90f9-e63ac43a726b" providerId="ADAL" clId="{C68E9B77-DD9E-434C-ACB9-D565B03CD4C4}" dt="2023-09-14T20:01:56.709" v="503" actId="255"/>
          <ac:spMkLst>
            <pc:docMk/>
            <pc:sldMk cId="1617929566" sldId="258"/>
            <ac:spMk id="6" creationId="{99064D91-D32E-A987-BB43-2067B156536D}"/>
          </ac:spMkLst>
        </pc:spChg>
      </pc:sldChg>
      <pc:sldChg chg="addSp delSp modSp new add del mod">
        <pc:chgData name="Janet Briscoe" userId="8c1e6405-6be3-4880-90f9-e63ac43a726b" providerId="ADAL" clId="{C68E9B77-DD9E-434C-ACB9-D565B03CD4C4}" dt="2023-09-18T18:23:48.820" v="2317" actId="47"/>
        <pc:sldMkLst>
          <pc:docMk/>
          <pc:sldMk cId="852289906" sldId="259"/>
        </pc:sldMkLst>
        <pc:spChg chg="mod">
          <ac:chgData name="Janet Briscoe" userId="8c1e6405-6be3-4880-90f9-e63ac43a726b" providerId="ADAL" clId="{C68E9B77-DD9E-434C-ACB9-D565B03CD4C4}" dt="2023-09-14T20:02:53.045" v="531" actId="20577"/>
          <ac:spMkLst>
            <pc:docMk/>
            <pc:sldMk cId="852289906" sldId="259"/>
            <ac:spMk id="2" creationId="{4CF78ED8-9F92-9D2C-DEBB-FD55C5F3D425}"/>
          </ac:spMkLst>
        </pc:spChg>
        <pc:spChg chg="del">
          <ac:chgData name="Janet Briscoe" userId="8c1e6405-6be3-4880-90f9-e63ac43a726b" providerId="ADAL" clId="{C68E9B77-DD9E-434C-ACB9-D565B03CD4C4}" dt="2023-09-14T20:02:57.057" v="532" actId="478"/>
          <ac:spMkLst>
            <pc:docMk/>
            <pc:sldMk cId="852289906" sldId="259"/>
            <ac:spMk id="3" creationId="{9159F3B2-62EB-50F3-22C0-0E3895911658}"/>
          </ac:spMkLst>
        </pc:spChg>
        <pc:spChg chg="mod">
          <ac:chgData name="Janet Briscoe" userId="8c1e6405-6be3-4880-90f9-e63ac43a726b" providerId="ADAL" clId="{C68E9B77-DD9E-434C-ACB9-D565B03CD4C4}" dt="2023-09-14T20:10:19.869" v="1073" actId="14100"/>
          <ac:spMkLst>
            <pc:docMk/>
            <pc:sldMk cId="852289906" sldId="259"/>
            <ac:spMk id="4" creationId="{208CC0AF-9BF0-7BB8-4510-A954524F3D8F}"/>
          </ac:spMkLst>
        </pc:spChg>
        <pc:spChg chg="del">
          <ac:chgData name="Janet Briscoe" userId="8c1e6405-6be3-4880-90f9-e63ac43a726b" providerId="ADAL" clId="{C68E9B77-DD9E-434C-ACB9-D565B03CD4C4}" dt="2023-09-14T20:08:38.900" v="880" actId="478"/>
          <ac:spMkLst>
            <pc:docMk/>
            <pc:sldMk cId="852289906" sldId="259"/>
            <ac:spMk id="5" creationId="{6ECB82D4-5983-BF2B-1B5A-B010F7B6E0B2}"/>
          </ac:spMkLst>
        </pc:spChg>
        <pc:spChg chg="mod">
          <ac:chgData name="Janet Briscoe" userId="8c1e6405-6be3-4880-90f9-e63ac43a726b" providerId="ADAL" clId="{C68E9B77-DD9E-434C-ACB9-D565B03CD4C4}" dt="2023-09-14T20:13:57.435" v="1240" actId="20577"/>
          <ac:spMkLst>
            <pc:docMk/>
            <pc:sldMk cId="852289906" sldId="259"/>
            <ac:spMk id="6" creationId="{F6964D7A-7CE7-A1AC-5F49-6E3E9CC9B578}"/>
          </ac:spMkLst>
        </pc:spChg>
        <pc:spChg chg="add mod">
          <ac:chgData name="Janet Briscoe" userId="8c1e6405-6be3-4880-90f9-e63ac43a726b" providerId="ADAL" clId="{C68E9B77-DD9E-434C-ACB9-D565B03CD4C4}" dt="2023-09-14T20:12:38.873" v="1235" actId="113"/>
          <ac:spMkLst>
            <pc:docMk/>
            <pc:sldMk cId="852289906" sldId="259"/>
            <ac:spMk id="7" creationId="{F4A3217E-EB75-D6E5-6B0C-CDEF3BC6B099}"/>
          </ac:spMkLst>
        </pc:spChg>
        <pc:picChg chg="add mod">
          <ac:chgData name="Janet Briscoe" userId="8c1e6405-6be3-4880-90f9-e63ac43a726b" providerId="ADAL" clId="{C68E9B77-DD9E-434C-ACB9-D565B03CD4C4}" dt="2023-09-14T20:13:25.200" v="1238" actId="1076"/>
          <ac:picMkLst>
            <pc:docMk/>
            <pc:sldMk cId="852289906" sldId="259"/>
            <ac:picMk id="9" creationId="{7A0CCD12-FF34-ED72-0CA1-E79862CFB50E}"/>
          </ac:picMkLst>
        </pc:picChg>
      </pc:sldChg>
      <pc:sldChg chg="addSp delSp modSp new add del mod setBg">
        <pc:chgData name="Janet Briscoe" userId="8c1e6405-6be3-4880-90f9-e63ac43a726b" providerId="ADAL" clId="{C68E9B77-DD9E-434C-ACB9-D565B03CD4C4}" dt="2023-09-18T18:23:50.637" v="2319" actId="47"/>
        <pc:sldMkLst>
          <pc:docMk/>
          <pc:sldMk cId="1268430942" sldId="260"/>
        </pc:sldMkLst>
        <pc:spChg chg="mod">
          <ac:chgData name="Janet Briscoe" userId="8c1e6405-6be3-4880-90f9-e63ac43a726b" providerId="ADAL" clId="{C68E9B77-DD9E-434C-ACB9-D565B03CD4C4}" dt="2023-09-14T20:15:05.639" v="1322" actId="20577"/>
          <ac:spMkLst>
            <pc:docMk/>
            <pc:sldMk cId="1268430942" sldId="260"/>
            <ac:spMk id="2" creationId="{CE8F732C-D84A-A7A8-2796-CCC6A9F5AFFA}"/>
          </ac:spMkLst>
        </pc:spChg>
        <pc:spChg chg="del">
          <ac:chgData name="Janet Briscoe" userId="8c1e6405-6be3-4880-90f9-e63ac43a726b" providerId="ADAL" clId="{C68E9B77-DD9E-434C-ACB9-D565B03CD4C4}" dt="2023-09-14T20:14:51.281" v="1282" actId="26606"/>
          <ac:spMkLst>
            <pc:docMk/>
            <pc:sldMk cId="1268430942" sldId="260"/>
            <ac:spMk id="3" creationId="{88578A6E-2C9D-8ED3-14F2-764CB99BB9CD}"/>
          </ac:spMkLst>
        </pc:spChg>
        <pc:spChg chg="del mod">
          <ac:chgData name="Janet Briscoe" userId="8c1e6405-6be3-4880-90f9-e63ac43a726b" providerId="ADAL" clId="{C68E9B77-DD9E-434C-ACB9-D565B03CD4C4}" dt="2023-09-14T20:15:20.150" v="1326" actId="478"/>
          <ac:spMkLst>
            <pc:docMk/>
            <pc:sldMk cId="1268430942" sldId="260"/>
            <ac:spMk id="4" creationId="{CB1C2B5B-02F0-D102-B6DB-D2BBCFF4E422}"/>
          </ac:spMkLst>
        </pc:spChg>
        <pc:spChg chg="add">
          <ac:chgData name="Janet Briscoe" userId="8c1e6405-6be3-4880-90f9-e63ac43a726b" providerId="ADAL" clId="{C68E9B77-DD9E-434C-ACB9-D565B03CD4C4}" dt="2023-09-14T20:14:51.281" v="1282" actId="26606"/>
          <ac:spMkLst>
            <pc:docMk/>
            <pc:sldMk cId="1268430942" sldId="260"/>
            <ac:spMk id="9" creationId="{A0D70C8A-A50E-4B41-86A2-E2F85581247D}"/>
          </ac:spMkLst>
        </pc:spChg>
        <pc:spChg chg="add">
          <ac:chgData name="Janet Briscoe" userId="8c1e6405-6be3-4880-90f9-e63ac43a726b" providerId="ADAL" clId="{C68E9B77-DD9E-434C-ACB9-D565B03CD4C4}" dt="2023-09-14T20:14:51.281" v="1282" actId="26606"/>
          <ac:spMkLst>
            <pc:docMk/>
            <pc:sldMk cId="1268430942" sldId="260"/>
            <ac:spMk id="11" creationId="{3E340A62-2AB4-4600-96C6-0B60B6E9654F}"/>
          </ac:spMkLst>
        </pc:spChg>
        <pc:spChg chg="add">
          <ac:chgData name="Janet Briscoe" userId="8c1e6405-6be3-4880-90f9-e63ac43a726b" providerId="ADAL" clId="{C68E9B77-DD9E-434C-ACB9-D565B03CD4C4}" dt="2023-09-14T20:14:51.281" v="1282" actId="26606"/>
          <ac:spMkLst>
            <pc:docMk/>
            <pc:sldMk cId="1268430942" sldId="260"/>
            <ac:spMk id="13" creationId="{BDC681C0-91A4-49F5-8158-CF3ECB854C23}"/>
          </ac:spMkLst>
        </pc:spChg>
        <pc:spChg chg="add">
          <ac:chgData name="Janet Briscoe" userId="8c1e6405-6be3-4880-90f9-e63ac43a726b" providerId="ADAL" clId="{C68E9B77-DD9E-434C-ACB9-D565B03CD4C4}" dt="2023-09-14T20:14:51.281" v="1282" actId="26606"/>
          <ac:spMkLst>
            <pc:docMk/>
            <pc:sldMk cId="1268430942" sldId="260"/>
            <ac:spMk id="15" creationId="{D102F34D-849F-4CF9-98E2-E57EC330D44A}"/>
          </ac:spMkLst>
        </pc:spChg>
        <pc:picChg chg="add mod">
          <ac:chgData name="Janet Briscoe" userId="8c1e6405-6be3-4880-90f9-e63ac43a726b" providerId="ADAL" clId="{C68E9B77-DD9E-434C-ACB9-D565B03CD4C4}" dt="2023-09-14T20:15:22.214" v="1327" actId="1076"/>
          <ac:picMkLst>
            <pc:docMk/>
            <pc:sldMk cId="1268430942" sldId="260"/>
            <ac:picMk id="5" creationId="{25173637-369C-CEB0-0D3D-2822E5425704}"/>
          </ac:picMkLst>
        </pc:picChg>
      </pc:sldChg>
      <pc:sldChg chg="addSp modSp new add del mod">
        <pc:chgData name="Janet Briscoe" userId="8c1e6405-6be3-4880-90f9-e63ac43a726b" providerId="ADAL" clId="{C68E9B77-DD9E-434C-ACB9-D565B03CD4C4}" dt="2023-09-18T18:23:49.473" v="2318" actId="47"/>
        <pc:sldMkLst>
          <pc:docMk/>
          <pc:sldMk cId="987295915" sldId="261"/>
        </pc:sldMkLst>
        <pc:spChg chg="mod">
          <ac:chgData name="Janet Briscoe" userId="8c1e6405-6be3-4880-90f9-e63ac43a726b" providerId="ADAL" clId="{C68E9B77-DD9E-434C-ACB9-D565B03CD4C4}" dt="2023-09-14T20:17:55.821" v="1363" actId="20577"/>
          <ac:spMkLst>
            <pc:docMk/>
            <pc:sldMk cId="987295915" sldId="261"/>
            <ac:spMk id="2" creationId="{82B73B45-E28D-CAB8-655D-DF724D9A3416}"/>
          </ac:spMkLst>
        </pc:spChg>
        <pc:spChg chg="mod">
          <ac:chgData name="Janet Briscoe" userId="8c1e6405-6be3-4880-90f9-e63ac43a726b" providerId="ADAL" clId="{C68E9B77-DD9E-434C-ACB9-D565B03CD4C4}" dt="2023-09-14T20:26:18.592" v="2274" actId="113"/>
          <ac:spMkLst>
            <pc:docMk/>
            <pc:sldMk cId="987295915" sldId="261"/>
            <ac:spMk id="3" creationId="{2205319C-609C-0D38-82CA-EEF82EA5D8CA}"/>
          </ac:spMkLst>
        </pc:spChg>
        <pc:picChg chg="add mod">
          <ac:chgData name="Janet Briscoe" userId="8c1e6405-6be3-4880-90f9-e63ac43a726b" providerId="ADAL" clId="{C68E9B77-DD9E-434C-ACB9-D565B03CD4C4}" dt="2023-09-14T20:23:39.472" v="2155" actId="1076"/>
          <ac:picMkLst>
            <pc:docMk/>
            <pc:sldMk cId="987295915" sldId="261"/>
            <ac:picMk id="5" creationId="{7C9A5DD7-0722-F283-FC19-81C523A8CFD0}"/>
          </ac:picMkLst>
        </pc:picChg>
      </pc:sldChg>
      <pc:sldChg chg="addSp delSp modSp new add del mod">
        <pc:chgData name="Janet Briscoe" userId="8c1e6405-6be3-4880-90f9-e63ac43a726b" providerId="ADAL" clId="{C68E9B77-DD9E-434C-ACB9-D565B03CD4C4}" dt="2023-09-18T18:30:36.132" v="2774" actId="1076"/>
        <pc:sldMkLst>
          <pc:docMk/>
          <pc:sldMk cId="1750291452" sldId="262"/>
        </pc:sldMkLst>
        <pc:spChg chg="mod">
          <ac:chgData name="Janet Briscoe" userId="8c1e6405-6be3-4880-90f9-e63ac43a726b" providerId="ADAL" clId="{C68E9B77-DD9E-434C-ACB9-D565B03CD4C4}" dt="2023-09-18T18:30:17.547" v="2758" actId="313"/>
          <ac:spMkLst>
            <pc:docMk/>
            <pc:sldMk cId="1750291452" sldId="262"/>
            <ac:spMk id="2" creationId="{E7D1F6FC-34A5-F178-1AEA-CD99C544C48E}"/>
          </ac:spMkLst>
        </pc:spChg>
        <pc:spChg chg="mod">
          <ac:chgData name="Janet Briscoe" userId="8c1e6405-6be3-4880-90f9-e63ac43a726b" providerId="ADAL" clId="{C68E9B77-DD9E-434C-ACB9-D565B03CD4C4}" dt="2023-09-18T18:30:29.923" v="2773" actId="14100"/>
          <ac:spMkLst>
            <pc:docMk/>
            <pc:sldMk cId="1750291452" sldId="262"/>
            <ac:spMk id="3" creationId="{50E969F7-30BB-7034-F9C0-87891D7E8DA8}"/>
          </ac:spMkLst>
        </pc:spChg>
        <pc:spChg chg="add del mod">
          <ac:chgData name="Janet Briscoe" userId="8c1e6405-6be3-4880-90f9-e63ac43a726b" providerId="ADAL" clId="{C68E9B77-DD9E-434C-ACB9-D565B03CD4C4}" dt="2023-09-18T18:30:10.851" v="2756" actId="478"/>
          <ac:spMkLst>
            <pc:docMk/>
            <pc:sldMk cId="1750291452" sldId="262"/>
            <ac:spMk id="6" creationId="{F9543BCB-C341-A6DF-FFF5-758951D6F458}"/>
          </ac:spMkLst>
        </pc:spChg>
        <pc:picChg chg="add del mod">
          <ac:chgData name="Janet Briscoe" userId="8c1e6405-6be3-4880-90f9-e63ac43a726b" providerId="ADAL" clId="{C68E9B77-DD9E-434C-ACB9-D565B03CD4C4}" dt="2023-09-18T18:30:36.132" v="2774" actId="1076"/>
          <ac:picMkLst>
            <pc:docMk/>
            <pc:sldMk cId="1750291452" sldId="262"/>
            <ac:picMk id="5" creationId="{BF0484E9-71C4-5382-7A4E-E9EFA0DB43F8}"/>
          </ac:picMkLst>
        </pc:picChg>
      </pc:sldChg>
      <pc:sldChg chg="addSp delSp modSp new mod setBg">
        <pc:chgData name="Janet Briscoe" userId="8c1e6405-6be3-4880-90f9-e63ac43a726b" providerId="ADAL" clId="{C68E9B77-DD9E-434C-ACB9-D565B03CD4C4}" dt="2023-09-18T18:34:20.481" v="3276" actId="26606"/>
        <pc:sldMkLst>
          <pc:docMk/>
          <pc:sldMk cId="902160789" sldId="263"/>
        </pc:sldMkLst>
        <pc:spChg chg="mod">
          <ac:chgData name="Janet Briscoe" userId="8c1e6405-6be3-4880-90f9-e63ac43a726b" providerId="ADAL" clId="{C68E9B77-DD9E-434C-ACB9-D565B03CD4C4}" dt="2023-09-18T18:34:20.481" v="3276" actId="26606"/>
          <ac:spMkLst>
            <pc:docMk/>
            <pc:sldMk cId="902160789" sldId="263"/>
            <ac:spMk id="2" creationId="{57FCC503-1095-AD24-A1E3-9DB3B1E20B25}"/>
          </ac:spMkLst>
        </pc:spChg>
        <pc:spChg chg="del mod">
          <ac:chgData name="Janet Briscoe" userId="8c1e6405-6be3-4880-90f9-e63ac43a726b" providerId="ADAL" clId="{C68E9B77-DD9E-434C-ACB9-D565B03CD4C4}" dt="2023-09-18T18:34:20.481" v="3276" actId="26606"/>
          <ac:spMkLst>
            <pc:docMk/>
            <pc:sldMk cId="902160789" sldId="263"/>
            <ac:spMk id="3" creationId="{A2A17E9B-9A87-2A9F-6909-7390AF079A79}"/>
          </ac:spMkLst>
        </pc:spChg>
        <pc:spChg chg="add">
          <ac:chgData name="Janet Briscoe" userId="8c1e6405-6be3-4880-90f9-e63ac43a726b" providerId="ADAL" clId="{C68E9B77-DD9E-434C-ACB9-D565B03CD4C4}" dt="2023-09-18T18:34:20.481" v="3276" actId="26606"/>
          <ac:spMkLst>
            <pc:docMk/>
            <pc:sldMk cId="902160789" sldId="263"/>
            <ac:spMk id="9" creationId="{7455F7F3-3A58-4BBB-95C7-CF706F9FFA10}"/>
          </ac:spMkLst>
        </pc:spChg>
        <pc:spChg chg="add">
          <ac:chgData name="Janet Briscoe" userId="8c1e6405-6be3-4880-90f9-e63ac43a726b" providerId="ADAL" clId="{C68E9B77-DD9E-434C-ACB9-D565B03CD4C4}" dt="2023-09-18T18:34:20.481" v="3276" actId="26606"/>
          <ac:spMkLst>
            <pc:docMk/>
            <pc:sldMk cId="902160789" sldId="263"/>
            <ac:spMk id="11" creationId="{3AE3D314-6F93-4D91-8C0F-E92657F465C6}"/>
          </ac:spMkLst>
        </pc:spChg>
        <pc:graphicFrameChg chg="add">
          <ac:chgData name="Janet Briscoe" userId="8c1e6405-6be3-4880-90f9-e63ac43a726b" providerId="ADAL" clId="{C68E9B77-DD9E-434C-ACB9-D565B03CD4C4}" dt="2023-09-18T18:34:20.481" v="3276" actId="26606"/>
          <ac:graphicFrameMkLst>
            <pc:docMk/>
            <pc:sldMk cId="902160789" sldId="263"/>
            <ac:graphicFrameMk id="5" creationId="{40BD008C-037C-53E1-06D0-CCBE5E57C026}"/>
          </ac:graphicFrameMkLst>
        </pc:graphicFrameChg>
      </pc:sldChg>
      <pc:sldChg chg="new del">
        <pc:chgData name="Janet Briscoe" userId="8c1e6405-6be3-4880-90f9-e63ac43a726b" providerId="ADAL" clId="{C68E9B77-DD9E-434C-ACB9-D565B03CD4C4}" dt="2023-09-18T18:34:59.370" v="3281" actId="2696"/>
        <pc:sldMkLst>
          <pc:docMk/>
          <pc:sldMk cId="195871702" sldId="264"/>
        </pc:sldMkLst>
      </pc:sldChg>
      <pc:sldChg chg="modSp add mod ord">
        <pc:chgData name="Janet Briscoe" userId="8c1e6405-6be3-4880-90f9-e63ac43a726b" providerId="ADAL" clId="{C68E9B77-DD9E-434C-ACB9-D565B03CD4C4}" dt="2023-09-18T18:36:33.224" v="3321" actId="20577"/>
        <pc:sldMkLst>
          <pc:docMk/>
          <pc:sldMk cId="1506289335" sldId="265"/>
        </pc:sldMkLst>
        <pc:spChg chg="mod">
          <ac:chgData name="Janet Briscoe" userId="8c1e6405-6be3-4880-90f9-e63ac43a726b" providerId="ADAL" clId="{C68E9B77-DD9E-434C-ACB9-D565B03CD4C4}" dt="2023-09-18T18:36:33.224" v="3321" actId="20577"/>
          <ac:spMkLst>
            <pc:docMk/>
            <pc:sldMk cId="1506289335" sldId="265"/>
            <ac:spMk id="2" creationId="{CE8F732C-D84A-A7A8-2796-CCC6A9F5AFFA}"/>
          </ac:spMkLst>
        </pc:spChg>
      </pc:sldChg>
      <pc:sldChg chg="modSp new mod">
        <pc:chgData name="Janet Briscoe" userId="8c1e6405-6be3-4880-90f9-e63ac43a726b" providerId="ADAL" clId="{C68E9B77-DD9E-434C-ACB9-D565B03CD4C4}" dt="2023-09-18T18:40:11.847" v="3584" actId="20577"/>
        <pc:sldMkLst>
          <pc:docMk/>
          <pc:sldMk cId="4094307126" sldId="266"/>
        </pc:sldMkLst>
        <pc:spChg chg="mod">
          <ac:chgData name="Janet Briscoe" userId="8c1e6405-6be3-4880-90f9-e63ac43a726b" providerId="ADAL" clId="{C68E9B77-DD9E-434C-ACB9-D565B03CD4C4}" dt="2023-09-18T18:37:07.747" v="3350" actId="20577"/>
          <ac:spMkLst>
            <pc:docMk/>
            <pc:sldMk cId="4094307126" sldId="266"/>
            <ac:spMk id="2" creationId="{8C45305E-8740-D246-3C15-6D21D6AE0C39}"/>
          </ac:spMkLst>
        </pc:spChg>
        <pc:spChg chg="mod">
          <ac:chgData name="Janet Briscoe" userId="8c1e6405-6be3-4880-90f9-e63ac43a726b" providerId="ADAL" clId="{C68E9B77-DD9E-434C-ACB9-D565B03CD4C4}" dt="2023-09-18T18:38:07.914" v="3354" actId="20577"/>
          <ac:spMkLst>
            <pc:docMk/>
            <pc:sldMk cId="4094307126" sldId="266"/>
            <ac:spMk id="3" creationId="{1BC8FEC8-7ED6-F157-BA29-4A805AD510B5}"/>
          </ac:spMkLst>
        </pc:spChg>
        <pc:spChg chg="mod">
          <ac:chgData name="Janet Briscoe" userId="8c1e6405-6be3-4880-90f9-e63ac43a726b" providerId="ADAL" clId="{C68E9B77-DD9E-434C-ACB9-D565B03CD4C4}" dt="2023-09-18T18:40:11.847" v="3584" actId="20577"/>
          <ac:spMkLst>
            <pc:docMk/>
            <pc:sldMk cId="4094307126" sldId="266"/>
            <ac:spMk id="4" creationId="{ADB59753-5886-9227-79B1-15FD95453272}"/>
          </ac:spMkLst>
        </pc:spChg>
      </pc:sldChg>
      <pc:sldChg chg="addSp modSp new mod">
        <pc:chgData name="Janet Briscoe" userId="8c1e6405-6be3-4880-90f9-e63ac43a726b" providerId="ADAL" clId="{C68E9B77-DD9E-434C-ACB9-D565B03CD4C4}" dt="2023-09-18T18:49:20.250" v="4323" actId="1076"/>
        <pc:sldMkLst>
          <pc:docMk/>
          <pc:sldMk cId="1370792704" sldId="267"/>
        </pc:sldMkLst>
        <pc:spChg chg="mod">
          <ac:chgData name="Janet Briscoe" userId="8c1e6405-6be3-4880-90f9-e63ac43a726b" providerId="ADAL" clId="{C68E9B77-DD9E-434C-ACB9-D565B03CD4C4}" dt="2023-09-18T18:40:58.838" v="3595" actId="20577"/>
          <ac:spMkLst>
            <pc:docMk/>
            <pc:sldMk cId="1370792704" sldId="267"/>
            <ac:spMk id="2" creationId="{0DFA90F2-804D-7A5B-9AA3-1C4E6ABEAD13}"/>
          </ac:spMkLst>
        </pc:spChg>
        <pc:spChg chg="mod">
          <ac:chgData name="Janet Briscoe" userId="8c1e6405-6be3-4880-90f9-e63ac43a726b" providerId="ADAL" clId="{C68E9B77-DD9E-434C-ACB9-D565B03CD4C4}" dt="2023-09-18T18:41:21.756" v="3603" actId="20577"/>
          <ac:spMkLst>
            <pc:docMk/>
            <pc:sldMk cId="1370792704" sldId="267"/>
            <ac:spMk id="3" creationId="{44EED0B7-FF61-1FFA-0715-A7B341051DC6}"/>
          </ac:spMkLst>
        </pc:spChg>
        <pc:spChg chg="mod">
          <ac:chgData name="Janet Briscoe" userId="8c1e6405-6be3-4880-90f9-e63ac43a726b" providerId="ADAL" clId="{C68E9B77-DD9E-434C-ACB9-D565B03CD4C4}" dt="2023-09-18T18:42:44.410" v="3762" actId="20577"/>
          <ac:spMkLst>
            <pc:docMk/>
            <pc:sldMk cId="1370792704" sldId="267"/>
            <ac:spMk id="4" creationId="{49D321ED-C7CA-8A3A-272C-1BDC0F6E63E1}"/>
          </ac:spMkLst>
        </pc:spChg>
        <pc:picChg chg="add mod">
          <ac:chgData name="Janet Briscoe" userId="8c1e6405-6be3-4880-90f9-e63ac43a726b" providerId="ADAL" clId="{C68E9B77-DD9E-434C-ACB9-D565B03CD4C4}" dt="2023-09-18T18:49:20.250" v="4323" actId="1076"/>
          <ac:picMkLst>
            <pc:docMk/>
            <pc:sldMk cId="1370792704" sldId="267"/>
            <ac:picMk id="6" creationId="{57861CDF-BBD2-37F6-0641-100824BF9F18}"/>
          </ac:picMkLst>
        </pc:picChg>
      </pc:sldChg>
      <pc:sldChg chg="addSp delSp modSp new mod">
        <pc:chgData name="Janet Briscoe" userId="8c1e6405-6be3-4880-90f9-e63ac43a726b" providerId="ADAL" clId="{C68E9B77-DD9E-434C-ACB9-D565B03CD4C4}" dt="2023-09-18T18:51:31.842" v="4406" actId="14100"/>
        <pc:sldMkLst>
          <pc:docMk/>
          <pc:sldMk cId="2407145064" sldId="268"/>
        </pc:sldMkLst>
        <pc:spChg chg="mod">
          <ac:chgData name="Janet Briscoe" userId="8c1e6405-6be3-4880-90f9-e63ac43a726b" providerId="ADAL" clId="{C68E9B77-DD9E-434C-ACB9-D565B03CD4C4}" dt="2023-09-18T18:43:07.034" v="3788" actId="20577"/>
          <ac:spMkLst>
            <pc:docMk/>
            <pc:sldMk cId="2407145064" sldId="268"/>
            <ac:spMk id="2" creationId="{7A194466-0FC1-5510-435A-CD778A0A9256}"/>
          </ac:spMkLst>
        </pc:spChg>
        <pc:spChg chg="mod">
          <ac:chgData name="Janet Briscoe" userId="8c1e6405-6be3-4880-90f9-e63ac43a726b" providerId="ADAL" clId="{C68E9B77-DD9E-434C-ACB9-D565B03CD4C4}" dt="2023-09-18T18:43:24.629" v="3796" actId="20577"/>
          <ac:spMkLst>
            <pc:docMk/>
            <pc:sldMk cId="2407145064" sldId="268"/>
            <ac:spMk id="3" creationId="{81A96761-7875-C508-1DFF-413822B73B41}"/>
          </ac:spMkLst>
        </pc:spChg>
        <pc:spChg chg="mod">
          <ac:chgData name="Janet Briscoe" userId="8c1e6405-6be3-4880-90f9-e63ac43a726b" providerId="ADAL" clId="{C68E9B77-DD9E-434C-ACB9-D565B03CD4C4}" dt="2023-09-18T18:50:34.408" v="4359" actId="14100"/>
          <ac:spMkLst>
            <pc:docMk/>
            <pc:sldMk cId="2407145064" sldId="268"/>
            <ac:spMk id="4" creationId="{5FB30B5C-23E8-A2DA-FCCA-3FC7C387922D}"/>
          </ac:spMkLst>
        </pc:spChg>
        <pc:spChg chg="add del mod">
          <ac:chgData name="Janet Briscoe" userId="8c1e6405-6be3-4880-90f9-e63ac43a726b" providerId="ADAL" clId="{C68E9B77-DD9E-434C-ACB9-D565B03CD4C4}" dt="2023-09-18T18:50:13.249" v="4328" actId="478"/>
          <ac:spMkLst>
            <pc:docMk/>
            <pc:sldMk cId="2407145064" sldId="268"/>
            <ac:spMk id="7" creationId="{97A22CDC-4302-A66A-EEF8-9862AE0E61DF}"/>
          </ac:spMkLst>
        </pc:spChg>
        <pc:spChg chg="add mod">
          <ac:chgData name="Janet Briscoe" userId="8c1e6405-6be3-4880-90f9-e63ac43a726b" providerId="ADAL" clId="{C68E9B77-DD9E-434C-ACB9-D565B03CD4C4}" dt="2023-09-18T18:51:31.842" v="4406" actId="14100"/>
          <ac:spMkLst>
            <pc:docMk/>
            <pc:sldMk cId="2407145064" sldId="268"/>
            <ac:spMk id="8" creationId="{DD3F264C-ED50-2A00-7BF0-5CD7FB98F27D}"/>
          </ac:spMkLst>
        </pc:spChg>
        <pc:picChg chg="add mod">
          <ac:chgData name="Janet Briscoe" userId="8c1e6405-6be3-4880-90f9-e63ac43a726b" providerId="ADAL" clId="{C68E9B77-DD9E-434C-ACB9-D565B03CD4C4}" dt="2023-09-18T18:50:38.253" v="4360" actId="1076"/>
          <ac:picMkLst>
            <pc:docMk/>
            <pc:sldMk cId="2407145064" sldId="268"/>
            <ac:picMk id="6" creationId="{8BCD3F63-308E-6F83-CE9D-C9DE7FBE89CD}"/>
          </ac:picMkLst>
        </pc:picChg>
      </pc:sldChg>
      <pc:sldChg chg="modSp new del mod">
        <pc:chgData name="Janet Briscoe" userId="8c1e6405-6be3-4880-90f9-e63ac43a726b" providerId="ADAL" clId="{C68E9B77-DD9E-434C-ACB9-D565B03CD4C4}" dt="2023-09-18T18:43:00.366" v="3775" actId="680"/>
        <pc:sldMkLst>
          <pc:docMk/>
          <pc:sldMk cId="4172921236" sldId="268"/>
        </pc:sldMkLst>
        <pc:spChg chg="mod">
          <ac:chgData name="Janet Briscoe" userId="8c1e6405-6be3-4880-90f9-e63ac43a726b" providerId="ADAL" clId="{C68E9B77-DD9E-434C-ACB9-D565B03CD4C4}" dt="2023-09-18T18:42:59.479" v="3774" actId="20577"/>
          <ac:spMkLst>
            <pc:docMk/>
            <pc:sldMk cId="4172921236" sldId="268"/>
            <ac:spMk id="2" creationId="{41B7496E-F81C-6258-47E8-849706351FE3}"/>
          </ac:spMkLst>
        </pc:spChg>
      </pc:sldChg>
      <pc:sldChg chg="addSp delSp modSp new mod">
        <pc:chgData name="Janet Briscoe" userId="8c1e6405-6be3-4880-90f9-e63ac43a726b" providerId="ADAL" clId="{C68E9B77-DD9E-434C-ACB9-D565B03CD4C4}" dt="2023-09-18T18:51:41.826" v="4408" actId="1076"/>
        <pc:sldMkLst>
          <pc:docMk/>
          <pc:sldMk cId="3413892436" sldId="269"/>
        </pc:sldMkLst>
        <pc:spChg chg="mod">
          <ac:chgData name="Janet Briscoe" userId="8c1e6405-6be3-4880-90f9-e63ac43a726b" providerId="ADAL" clId="{C68E9B77-DD9E-434C-ACB9-D565B03CD4C4}" dt="2023-09-18T18:44:34.429" v="3916" actId="20577"/>
          <ac:spMkLst>
            <pc:docMk/>
            <pc:sldMk cId="3413892436" sldId="269"/>
            <ac:spMk id="2" creationId="{D06E7F43-E8D1-CE24-784A-2E534B98A3A0}"/>
          </ac:spMkLst>
        </pc:spChg>
        <pc:spChg chg="mod">
          <ac:chgData name="Janet Briscoe" userId="8c1e6405-6be3-4880-90f9-e63ac43a726b" providerId="ADAL" clId="{C68E9B77-DD9E-434C-ACB9-D565B03CD4C4}" dt="2023-09-18T18:44:52.841" v="3928" actId="27636"/>
          <ac:spMkLst>
            <pc:docMk/>
            <pc:sldMk cId="3413892436" sldId="269"/>
            <ac:spMk id="3" creationId="{F3CF6E42-8517-5CF2-9EC0-D8897C1600EE}"/>
          </ac:spMkLst>
        </pc:spChg>
        <pc:spChg chg="mod">
          <ac:chgData name="Janet Briscoe" userId="8c1e6405-6be3-4880-90f9-e63ac43a726b" providerId="ADAL" clId="{C68E9B77-DD9E-434C-ACB9-D565B03CD4C4}" dt="2023-09-18T18:45:27.708" v="4024" actId="20577"/>
          <ac:spMkLst>
            <pc:docMk/>
            <pc:sldMk cId="3413892436" sldId="269"/>
            <ac:spMk id="4" creationId="{C7E9948D-0B32-9462-535A-8B272E6FADB6}"/>
          </ac:spMkLst>
        </pc:spChg>
        <pc:spChg chg="add del mod">
          <ac:chgData name="Janet Briscoe" userId="8c1e6405-6be3-4880-90f9-e63ac43a726b" providerId="ADAL" clId="{C68E9B77-DD9E-434C-ACB9-D565B03CD4C4}" dt="2023-09-18T18:51:27.524" v="4404" actId="478"/>
          <ac:spMkLst>
            <pc:docMk/>
            <pc:sldMk cId="3413892436" sldId="269"/>
            <ac:spMk id="7" creationId="{D3B559AB-6355-7CE2-4D5F-01D35B0CDF5D}"/>
          </ac:spMkLst>
        </pc:spChg>
        <pc:picChg chg="add mod">
          <ac:chgData name="Janet Briscoe" userId="8c1e6405-6be3-4880-90f9-e63ac43a726b" providerId="ADAL" clId="{C68E9B77-DD9E-434C-ACB9-D565B03CD4C4}" dt="2023-09-18T18:51:29.069" v="4405" actId="1076"/>
          <ac:picMkLst>
            <pc:docMk/>
            <pc:sldMk cId="3413892436" sldId="269"/>
            <ac:picMk id="6" creationId="{CC60E458-06C4-F152-B8D4-E786057FE8F8}"/>
          </ac:picMkLst>
        </pc:picChg>
        <pc:picChg chg="add mod">
          <ac:chgData name="Janet Briscoe" userId="8c1e6405-6be3-4880-90f9-e63ac43a726b" providerId="ADAL" clId="{C68E9B77-DD9E-434C-ACB9-D565B03CD4C4}" dt="2023-09-18T18:51:41.826" v="4408" actId="1076"/>
          <ac:picMkLst>
            <pc:docMk/>
            <pc:sldMk cId="3413892436" sldId="269"/>
            <ac:picMk id="8" creationId="{C90EB3BA-6680-BC9D-C29C-2426D5B3A524}"/>
          </ac:picMkLst>
        </pc:picChg>
      </pc:sldChg>
      <pc:sldChg chg="addSp modSp new mod">
        <pc:chgData name="Janet Briscoe" userId="8c1e6405-6be3-4880-90f9-e63ac43a726b" providerId="ADAL" clId="{C68E9B77-DD9E-434C-ACB9-D565B03CD4C4}" dt="2023-09-18T18:52:24.645" v="4412" actId="1076"/>
        <pc:sldMkLst>
          <pc:docMk/>
          <pc:sldMk cId="974638330" sldId="270"/>
        </pc:sldMkLst>
        <pc:spChg chg="mod">
          <ac:chgData name="Janet Briscoe" userId="8c1e6405-6be3-4880-90f9-e63ac43a726b" providerId="ADAL" clId="{C68E9B77-DD9E-434C-ACB9-D565B03CD4C4}" dt="2023-09-18T18:45:46.518" v="4045" actId="20577"/>
          <ac:spMkLst>
            <pc:docMk/>
            <pc:sldMk cId="974638330" sldId="270"/>
            <ac:spMk id="2" creationId="{16F34C98-1D2F-58EC-3CAF-1FC722F68378}"/>
          </ac:spMkLst>
        </pc:spChg>
        <pc:spChg chg="mod">
          <ac:chgData name="Janet Briscoe" userId="8c1e6405-6be3-4880-90f9-e63ac43a726b" providerId="ADAL" clId="{C68E9B77-DD9E-434C-ACB9-D565B03CD4C4}" dt="2023-09-18T18:46:05.002" v="4055" actId="27636"/>
          <ac:spMkLst>
            <pc:docMk/>
            <pc:sldMk cId="974638330" sldId="270"/>
            <ac:spMk id="3" creationId="{0063BAFD-EDBC-CF00-5951-2577E7BFDB71}"/>
          </ac:spMkLst>
        </pc:spChg>
        <pc:spChg chg="mod">
          <ac:chgData name="Janet Briscoe" userId="8c1e6405-6be3-4880-90f9-e63ac43a726b" providerId="ADAL" clId="{C68E9B77-DD9E-434C-ACB9-D565B03CD4C4}" dt="2023-09-18T18:46:54.575" v="4180" actId="20577"/>
          <ac:spMkLst>
            <pc:docMk/>
            <pc:sldMk cId="974638330" sldId="270"/>
            <ac:spMk id="4" creationId="{4D85B70A-6403-9079-F1D7-A9965D556CD4}"/>
          </ac:spMkLst>
        </pc:spChg>
        <pc:picChg chg="add mod">
          <ac:chgData name="Janet Briscoe" userId="8c1e6405-6be3-4880-90f9-e63ac43a726b" providerId="ADAL" clId="{C68E9B77-DD9E-434C-ACB9-D565B03CD4C4}" dt="2023-09-18T18:52:24.645" v="4412" actId="1076"/>
          <ac:picMkLst>
            <pc:docMk/>
            <pc:sldMk cId="974638330" sldId="270"/>
            <ac:picMk id="6" creationId="{84928F90-40BE-A39F-CE06-49CEAA7F5096}"/>
          </ac:picMkLst>
        </pc:picChg>
      </pc:sldChg>
      <pc:sldChg chg="addSp delSp modSp new mod">
        <pc:chgData name="Janet Briscoe" userId="8c1e6405-6be3-4880-90f9-e63ac43a726b" providerId="ADAL" clId="{C68E9B77-DD9E-434C-ACB9-D565B03CD4C4}" dt="2023-09-18T18:54:38.497" v="4424" actId="1076"/>
        <pc:sldMkLst>
          <pc:docMk/>
          <pc:sldMk cId="2267920355" sldId="271"/>
        </pc:sldMkLst>
        <pc:spChg chg="mod">
          <ac:chgData name="Janet Briscoe" userId="8c1e6405-6be3-4880-90f9-e63ac43a726b" providerId="ADAL" clId="{C68E9B77-DD9E-434C-ACB9-D565B03CD4C4}" dt="2023-09-18T18:47:18.072" v="4206" actId="20577"/>
          <ac:spMkLst>
            <pc:docMk/>
            <pc:sldMk cId="2267920355" sldId="271"/>
            <ac:spMk id="2" creationId="{1C290D3C-AF45-3501-A55A-66D5710F4F07}"/>
          </ac:spMkLst>
        </pc:spChg>
        <pc:spChg chg="mod">
          <ac:chgData name="Janet Briscoe" userId="8c1e6405-6be3-4880-90f9-e63ac43a726b" providerId="ADAL" clId="{C68E9B77-DD9E-434C-ACB9-D565B03CD4C4}" dt="2023-09-18T18:47:35.933" v="4210" actId="20577"/>
          <ac:spMkLst>
            <pc:docMk/>
            <pc:sldMk cId="2267920355" sldId="271"/>
            <ac:spMk id="3" creationId="{EF72C853-C219-4054-3926-FBC652E88E25}"/>
          </ac:spMkLst>
        </pc:spChg>
        <pc:spChg chg="mod">
          <ac:chgData name="Janet Briscoe" userId="8c1e6405-6be3-4880-90f9-e63ac43a726b" providerId="ADAL" clId="{C68E9B77-DD9E-434C-ACB9-D565B03CD4C4}" dt="2023-09-18T18:48:13.675" v="4286" actId="20577"/>
          <ac:spMkLst>
            <pc:docMk/>
            <pc:sldMk cId="2267920355" sldId="271"/>
            <ac:spMk id="4" creationId="{7C234F66-EA35-FB6E-9E66-2C0F5CE6DF1E}"/>
          </ac:spMkLst>
        </pc:spChg>
        <pc:spChg chg="add del mod">
          <ac:chgData name="Janet Briscoe" userId="8c1e6405-6be3-4880-90f9-e63ac43a726b" providerId="ADAL" clId="{C68E9B77-DD9E-434C-ACB9-D565B03CD4C4}" dt="2023-09-18T18:54:19.058" v="4419" actId="478"/>
          <ac:spMkLst>
            <pc:docMk/>
            <pc:sldMk cId="2267920355" sldId="271"/>
            <ac:spMk id="7" creationId="{35C83000-CB70-1D95-8051-A2D71B3AB952}"/>
          </ac:spMkLst>
        </pc:spChg>
        <pc:picChg chg="add del mod">
          <ac:chgData name="Janet Briscoe" userId="8c1e6405-6be3-4880-90f9-e63ac43a726b" providerId="ADAL" clId="{C68E9B77-DD9E-434C-ACB9-D565B03CD4C4}" dt="2023-09-18T18:54:38.497" v="4424" actId="1076"/>
          <ac:picMkLst>
            <pc:docMk/>
            <pc:sldMk cId="2267920355" sldId="271"/>
            <ac:picMk id="6" creationId="{F566A27B-1782-6118-4011-AE32FCCFDBB7}"/>
          </ac:picMkLst>
        </pc:picChg>
        <pc:picChg chg="add mod">
          <ac:chgData name="Janet Briscoe" userId="8c1e6405-6be3-4880-90f9-e63ac43a726b" providerId="ADAL" clId="{C68E9B77-DD9E-434C-ACB9-D565B03CD4C4}" dt="2023-09-18T18:54:37.123" v="4423" actId="1076"/>
          <ac:picMkLst>
            <pc:docMk/>
            <pc:sldMk cId="2267920355" sldId="271"/>
            <ac:picMk id="8" creationId="{DA94024D-2F18-4C55-F132-153E4E9E4693}"/>
          </ac:picMkLst>
        </pc:picChg>
      </pc:sldChg>
      <pc:sldChg chg="addSp modSp new mod">
        <pc:chgData name="Janet Briscoe" userId="8c1e6405-6be3-4880-90f9-e63ac43a726b" providerId="ADAL" clId="{C68E9B77-DD9E-434C-ACB9-D565B03CD4C4}" dt="2023-09-18T18:55:38.589" v="4433" actId="1076"/>
        <pc:sldMkLst>
          <pc:docMk/>
          <pc:sldMk cId="147094099" sldId="272"/>
        </pc:sldMkLst>
        <pc:spChg chg="mod">
          <ac:chgData name="Janet Briscoe" userId="8c1e6405-6be3-4880-90f9-e63ac43a726b" providerId="ADAL" clId="{C68E9B77-DD9E-434C-ACB9-D565B03CD4C4}" dt="2023-09-18T18:48:28.452" v="4297" actId="20577"/>
          <ac:spMkLst>
            <pc:docMk/>
            <pc:sldMk cId="147094099" sldId="272"/>
            <ac:spMk id="2" creationId="{1841CA4E-9708-D8D5-2B11-41B0C0D06A17}"/>
          </ac:spMkLst>
        </pc:spChg>
        <pc:spChg chg="mod">
          <ac:chgData name="Janet Briscoe" userId="8c1e6405-6be3-4880-90f9-e63ac43a726b" providerId="ADAL" clId="{C68E9B77-DD9E-434C-ACB9-D565B03CD4C4}" dt="2023-09-18T18:48:44.956" v="4301" actId="20577"/>
          <ac:spMkLst>
            <pc:docMk/>
            <pc:sldMk cId="147094099" sldId="272"/>
            <ac:spMk id="3" creationId="{54F28260-BFE8-2E17-D732-8A728942B4CA}"/>
          </ac:spMkLst>
        </pc:spChg>
        <pc:spChg chg="mod">
          <ac:chgData name="Janet Briscoe" userId="8c1e6405-6be3-4880-90f9-e63ac43a726b" providerId="ADAL" clId="{C68E9B77-DD9E-434C-ACB9-D565B03CD4C4}" dt="2023-09-18T18:55:02.819" v="4430" actId="14100"/>
          <ac:spMkLst>
            <pc:docMk/>
            <pc:sldMk cId="147094099" sldId="272"/>
            <ac:spMk id="4" creationId="{4DFF1914-D741-04AD-D5C4-5CA776AF1CDA}"/>
          </ac:spMkLst>
        </pc:spChg>
        <pc:picChg chg="add mod">
          <ac:chgData name="Janet Briscoe" userId="8c1e6405-6be3-4880-90f9-e63ac43a726b" providerId="ADAL" clId="{C68E9B77-DD9E-434C-ACB9-D565B03CD4C4}" dt="2023-09-18T18:54:48.060" v="4426" actId="1076"/>
          <ac:picMkLst>
            <pc:docMk/>
            <pc:sldMk cId="147094099" sldId="272"/>
            <ac:picMk id="5" creationId="{4FEE87B0-A6ED-4B07-291E-E0129038D2E3}"/>
          </ac:picMkLst>
        </pc:picChg>
        <pc:picChg chg="add mod">
          <ac:chgData name="Janet Briscoe" userId="8c1e6405-6be3-4880-90f9-e63ac43a726b" providerId="ADAL" clId="{C68E9B77-DD9E-434C-ACB9-D565B03CD4C4}" dt="2023-09-18T18:55:38.589" v="4433" actId="1076"/>
          <ac:picMkLst>
            <pc:docMk/>
            <pc:sldMk cId="147094099" sldId="272"/>
            <ac:picMk id="7" creationId="{F2F9FDF2-74CF-4F1F-FA11-64123C6D6762}"/>
          </ac:picMkLst>
        </pc:picChg>
      </pc:sldChg>
      <pc:sldChg chg="modSp add mod ord">
        <pc:chgData name="Janet Briscoe" userId="8c1e6405-6be3-4880-90f9-e63ac43a726b" providerId="ADAL" clId="{C68E9B77-DD9E-434C-ACB9-D565B03CD4C4}" dt="2023-09-18T18:56:18.753" v="4485" actId="20577"/>
        <pc:sldMkLst>
          <pc:docMk/>
          <pc:sldMk cId="3873551608" sldId="273"/>
        </pc:sldMkLst>
        <pc:spChg chg="mod">
          <ac:chgData name="Janet Briscoe" userId="8c1e6405-6be3-4880-90f9-e63ac43a726b" providerId="ADAL" clId="{C68E9B77-DD9E-434C-ACB9-D565B03CD4C4}" dt="2023-09-18T18:56:18.753" v="4485" actId="20577"/>
          <ac:spMkLst>
            <pc:docMk/>
            <pc:sldMk cId="3873551608" sldId="273"/>
            <ac:spMk id="2" creationId="{CE8F732C-D84A-A7A8-2796-CCC6A9F5AFFA}"/>
          </ac:spMkLst>
        </pc:spChg>
      </pc:sldChg>
      <pc:sldChg chg="modSp new del mod">
        <pc:chgData name="Janet Briscoe" userId="8c1e6405-6be3-4880-90f9-e63ac43a726b" providerId="ADAL" clId="{C68E9B77-DD9E-434C-ACB9-D565B03CD4C4}" dt="2023-09-18T18:57:21.887" v="4524" actId="47"/>
        <pc:sldMkLst>
          <pc:docMk/>
          <pc:sldMk cId="675640326" sldId="274"/>
        </pc:sldMkLst>
        <pc:spChg chg="mod">
          <ac:chgData name="Janet Briscoe" userId="8c1e6405-6be3-4880-90f9-e63ac43a726b" providerId="ADAL" clId="{C68E9B77-DD9E-434C-ACB9-D565B03CD4C4}" dt="2023-09-18T18:57:09.852" v="4520" actId="20577"/>
          <ac:spMkLst>
            <pc:docMk/>
            <pc:sldMk cId="675640326" sldId="274"/>
            <ac:spMk id="2" creationId="{F0FAA420-626E-7052-DF42-36C35E2513C8}"/>
          </ac:spMkLst>
        </pc:spChg>
      </pc:sldChg>
      <pc:sldChg chg="modSp new mod ord">
        <pc:chgData name="Janet Briscoe" userId="8c1e6405-6be3-4880-90f9-e63ac43a726b" providerId="ADAL" clId="{C68E9B77-DD9E-434C-ACB9-D565B03CD4C4}" dt="2023-09-18T19:13:53.312" v="6066" actId="5793"/>
        <pc:sldMkLst>
          <pc:docMk/>
          <pc:sldMk cId="4290822227" sldId="275"/>
        </pc:sldMkLst>
        <pc:spChg chg="mod">
          <ac:chgData name="Janet Briscoe" userId="8c1e6405-6be3-4880-90f9-e63ac43a726b" providerId="ADAL" clId="{C68E9B77-DD9E-434C-ACB9-D565B03CD4C4}" dt="2023-09-18T18:57:26.064" v="4540" actId="20577"/>
          <ac:spMkLst>
            <pc:docMk/>
            <pc:sldMk cId="4290822227" sldId="275"/>
            <ac:spMk id="2" creationId="{406F4604-7559-3E7D-AA04-8EC0DD3DD04F}"/>
          </ac:spMkLst>
        </pc:spChg>
        <pc:spChg chg="mod">
          <ac:chgData name="Janet Briscoe" userId="8c1e6405-6be3-4880-90f9-e63ac43a726b" providerId="ADAL" clId="{C68E9B77-DD9E-434C-ACB9-D565B03CD4C4}" dt="2023-09-18T18:57:32.745" v="4556" actId="20577"/>
          <ac:spMkLst>
            <pc:docMk/>
            <pc:sldMk cId="4290822227" sldId="275"/>
            <ac:spMk id="3" creationId="{604356A1-295C-1A01-30AC-F9C195170A4E}"/>
          </ac:spMkLst>
        </pc:spChg>
        <pc:spChg chg="mod">
          <ac:chgData name="Janet Briscoe" userId="8c1e6405-6be3-4880-90f9-e63ac43a726b" providerId="ADAL" clId="{C68E9B77-DD9E-434C-ACB9-D565B03CD4C4}" dt="2023-09-18T19:13:53.312" v="6066" actId="5793"/>
          <ac:spMkLst>
            <pc:docMk/>
            <pc:sldMk cId="4290822227" sldId="275"/>
            <ac:spMk id="4" creationId="{E50BC67B-E41C-113A-316C-277257A04026}"/>
          </ac:spMkLst>
        </pc:spChg>
        <pc:spChg chg="mod">
          <ac:chgData name="Janet Briscoe" userId="8c1e6405-6be3-4880-90f9-e63ac43a726b" providerId="ADAL" clId="{C68E9B77-DD9E-434C-ACB9-D565B03CD4C4}" dt="2023-09-18T18:57:47.190" v="4588" actId="20577"/>
          <ac:spMkLst>
            <pc:docMk/>
            <pc:sldMk cId="4290822227" sldId="275"/>
            <ac:spMk id="5" creationId="{BD0BECFA-3AEC-A85C-1F0F-0AC9DB4DB0B5}"/>
          </ac:spMkLst>
        </pc:spChg>
        <pc:spChg chg="mod">
          <ac:chgData name="Janet Briscoe" userId="8c1e6405-6be3-4880-90f9-e63ac43a726b" providerId="ADAL" clId="{C68E9B77-DD9E-434C-ACB9-D565B03CD4C4}" dt="2023-09-18T19:04:47.216" v="4958" actId="20577"/>
          <ac:spMkLst>
            <pc:docMk/>
            <pc:sldMk cId="4290822227" sldId="275"/>
            <ac:spMk id="6" creationId="{A7DE7F90-C714-826F-7DC4-9DA108DE4F83}"/>
          </ac:spMkLst>
        </pc:spChg>
      </pc:sldChg>
      <pc:sldChg chg="modSp new mod">
        <pc:chgData name="Janet Briscoe" userId="8c1e6405-6be3-4880-90f9-e63ac43a726b" providerId="ADAL" clId="{C68E9B77-DD9E-434C-ACB9-D565B03CD4C4}" dt="2023-09-18T19:08:05.408" v="5468" actId="20577"/>
        <pc:sldMkLst>
          <pc:docMk/>
          <pc:sldMk cId="3226982650" sldId="276"/>
        </pc:sldMkLst>
        <pc:spChg chg="mod">
          <ac:chgData name="Janet Briscoe" userId="8c1e6405-6be3-4880-90f9-e63ac43a726b" providerId="ADAL" clId="{C68E9B77-DD9E-434C-ACB9-D565B03CD4C4}" dt="2023-09-18T19:04:58.779" v="4976" actId="20577"/>
          <ac:spMkLst>
            <pc:docMk/>
            <pc:sldMk cId="3226982650" sldId="276"/>
            <ac:spMk id="2" creationId="{BFAE5E4B-27E0-EB66-D889-5F24AF9E9D34}"/>
          </ac:spMkLst>
        </pc:spChg>
        <pc:spChg chg="mod">
          <ac:chgData name="Janet Briscoe" userId="8c1e6405-6be3-4880-90f9-e63ac43a726b" providerId="ADAL" clId="{C68E9B77-DD9E-434C-ACB9-D565B03CD4C4}" dt="2023-09-18T19:07:50.981" v="5424" actId="20577"/>
          <ac:spMkLst>
            <pc:docMk/>
            <pc:sldMk cId="3226982650" sldId="276"/>
            <ac:spMk id="3" creationId="{098F908B-BB21-524B-D79A-ED7826674FEF}"/>
          </ac:spMkLst>
        </pc:spChg>
        <pc:spChg chg="mod">
          <ac:chgData name="Janet Briscoe" userId="8c1e6405-6be3-4880-90f9-e63ac43a726b" providerId="ADAL" clId="{C68E9B77-DD9E-434C-ACB9-D565B03CD4C4}" dt="2023-09-18T19:08:05.408" v="5468" actId="20577"/>
          <ac:spMkLst>
            <pc:docMk/>
            <pc:sldMk cId="3226982650" sldId="276"/>
            <ac:spMk id="4" creationId="{2AF29371-380C-2FBC-4709-DD42458CF32B}"/>
          </ac:spMkLst>
        </pc:spChg>
      </pc:sldChg>
      <pc:sldChg chg="addSp delSp modSp new mod setBg">
        <pc:chgData name="Janet Briscoe" userId="8c1e6405-6be3-4880-90f9-e63ac43a726b" providerId="ADAL" clId="{C68E9B77-DD9E-434C-ACB9-D565B03CD4C4}" dt="2023-09-18T19:11:41.040" v="5953" actId="478"/>
        <pc:sldMkLst>
          <pc:docMk/>
          <pc:sldMk cId="3539123110" sldId="277"/>
        </pc:sldMkLst>
        <pc:spChg chg="mod ord">
          <ac:chgData name="Janet Briscoe" userId="8c1e6405-6be3-4880-90f9-e63ac43a726b" providerId="ADAL" clId="{C68E9B77-DD9E-434C-ACB9-D565B03CD4C4}" dt="2023-09-18T19:11:37.613" v="5952" actId="26606"/>
          <ac:spMkLst>
            <pc:docMk/>
            <pc:sldMk cId="3539123110" sldId="277"/>
            <ac:spMk id="2" creationId="{BB4BD239-C6F6-4827-37C7-C4BC93CA5549}"/>
          </ac:spMkLst>
        </pc:spChg>
        <pc:spChg chg="del">
          <ac:chgData name="Janet Briscoe" userId="8c1e6405-6be3-4880-90f9-e63ac43a726b" providerId="ADAL" clId="{C68E9B77-DD9E-434C-ACB9-D565B03CD4C4}" dt="2023-09-18T19:11:21.646" v="5951" actId="931"/>
          <ac:spMkLst>
            <pc:docMk/>
            <pc:sldMk cId="3539123110" sldId="277"/>
            <ac:spMk id="3" creationId="{D9416970-DFBC-F254-EB81-07EE1D26A9D5}"/>
          </ac:spMkLst>
        </pc:spChg>
        <pc:spChg chg="mod">
          <ac:chgData name="Janet Briscoe" userId="8c1e6405-6be3-4880-90f9-e63ac43a726b" providerId="ADAL" clId="{C68E9B77-DD9E-434C-ACB9-D565B03CD4C4}" dt="2023-09-18T19:11:37.613" v="5952" actId="26606"/>
          <ac:spMkLst>
            <pc:docMk/>
            <pc:sldMk cId="3539123110" sldId="277"/>
            <ac:spMk id="4" creationId="{01C53E69-76FB-E929-5584-6421960EA6BA}"/>
          </ac:spMkLst>
        </pc:spChg>
        <pc:spChg chg="add del mod">
          <ac:chgData name="Janet Briscoe" userId="8c1e6405-6be3-4880-90f9-e63ac43a726b" providerId="ADAL" clId="{C68E9B77-DD9E-434C-ACB9-D565B03CD4C4}" dt="2023-09-18T19:11:41.040" v="5953" actId="478"/>
          <ac:spMkLst>
            <pc:docMk/>
            <pc:sldMk cId="3539123110" sldId="277"/>
            <ac:spMk id="7" creationId="{5B972584-8AF2-64B1-0B8A-9E990EA9DA07}"/>
          </ac:spMkLst>
        </pc:spChg>
        <pc:spChg chg="add">
          <ac:chgData name="Janet Briscoe" userId="8c1e6405-6be3-4880-90f9-e63ac43a726b" providerId="ADAL" clId="{C68E9B77-DD9E-434C-ACB9-D565B03CD4C4}" dt="2023-09-18T19:11:37.613" v="5952" actId="26606"/>
          <ac:spMkLst>
            <pc:docMk/>
            <pc:sldMk cId="3539123110" sldId="277"/>
            <ac:spMk id="12" creationId="{4999FE9C-D8F9-4F9B-B95B-608C3EF6B209}"/>
          </ac:spMkLst>
        </pc:spChg>
        <pc:spChg chg="add">
          <ac:chgData name="Janet Briscoe" userId="8c1e6405-6be3-4880-90f9-e63ac43a726b" providerId="ADAL" clId="{C68E9B77-DD9E-434C-ACB9-D565B03CD4C4}" dt="2023-09-18T19:11:37.613" v="5952" actId="26606"/>
          <ac:spMkLst>
            <pc:docMk/>
            <pc:sldMk cId="3539123110" sldId="277"/>
            <ac:spMk id="14" creationId="{0E9B969E-CD96-4162-BA90-449BBDA95EAE}"/>
          </ac:spMkLst>
        </pc:spChg>
        <pc:spChg chg="add">
          <ac:chgData name="Janet Briscoe" userId="8c1e6405-6be3-4880-90f9-e63ac43a726b" providerId="ADAL" clId="{C68E9B77-DD9E-434C-ACB9-D565B03CD4C4}" dt="2023-09-18T19:11:37.613" v="5952" actId="26606"/>
          <ac:spMkLst>
            <pc:docMk/>
            <pc:sldMk cId="3539123110" sldId="277"/>
            <ac:spMk id="16" creationId="{6B6401A4-FEE5-4976-857C-1FD0CDB2E2DC}"/>
          </ac:spMkLst>
        </pc:spChg>
        <pc:spChg chg="add">
          <ac:chgData name="Janet Briscoe" userId="8c1e6405-6be3-4880-90f9-e63ac43a726b" providerId="ADAL" clId="{C68E9B77-DD9E-434C-ACB9-D565B03CD4C4}" dt="2023-09-18T19:11:37.613" v="5952" actId="26606"/>
          <ac:spMkLst>
            <pc:docMk/>
            <pc:sldMk cId="3539123110" sldId="277"/>
            <ac:spMk id="18" creationId="{047AF1DF-6993-45FB-92A5-C36B1A680F61}"/>
          </ac:spMkLst>
        </pc:spChg>
        <pc:picChg chg="add mod">
          <ac:chgData name="Janet Briscoe" userId="8c1e6405-6be3-4880-90f9-e63ac43a726b" providerId="ADAL" clId="{C68E9B77-DD9E-434C-ACB9-D565B03CD4C4}" dt="2023-09-18T19:11:37.613" v="5952" actId="26606"/>
          <ac:picMkLst>
            <pc:docMk/>
            <pc:sldMk cId="3539123110" sldId="277"/>
            <ac:picMk id="6" creationId="{303ADCDA-D30F-96EF-6CFF-96E77739A21B}"/>
          </ac:picMkLst>
        </pc:picChg>
      </pc:sldChg>
      <pc:sldChg chg="modSp new mod">
        <pc:chgData name="Janet Briscoe" userId="8c1e6405-6be3-4880-90f9-e63ac43a726b" providerId="ADAL" clId="{C68E9B77-DD9E-434C-ACB9-D565B03CD4C4}" dt="2023-09-18T19:12:35.179" v="6059" actId="20577"/>
        <pc:sldMkLst>
          <pc:docMk/>
          <pc:sldMk cId="447113439" sldId="278"/>
        </pc:sldMkLst>
        <pc:spChg chg="mod">
          <ac:chgData name="Janet Briscoe" userId="8c1e6405-6be3-4880-90f9-e63ac43a726b" providerId="ADAL" clId="{C68E9B77-DD9E-434C-ACB9-D565B03CD4C4}" dt="2023-09-18T19:12:08.769" v="5963" actId="20577"/>
          <ac:spMkLst>
            <pc:docMk/>
            <pc:sldMk cId="447113439" sldId="278"/>
            <ac:spMk id="2" creationId="{1F50C39A-49EE-17D4-B54C-FFD52ECC1EC5}"/>
          </ac:spMkLst>
        </pc:spChg>
        <pc:spChg chg="mod">
          <ac:chgData name="Janet Briscoe" userId="8c1e6405-6be3-4880-90f9-e63ac43a726b" providerId="ADAL" clId="{C68E9B77-DD9E-434C-ACB9-D565B03CD4C4}" dt="2023-09-18T19:12:35.179" v="6059" actId="20577"/>
          <ac:spMkLst>
            <pc:docMk/>
            <pc:sldMk cId="447113439" sldId="278"/>
            <ac:spMk id="3" creationId="{CD0F4766-37DF-73A3-EDC9-F16B349692E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C4DB6-6CF1-4D11-9ACD-C9801CA29549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61FB413-FDD5-4F5A-8B34-773143453184}">
      <dgm:prSet/>
      <dgm:spPr/>
      <dgm:t>
        <a:bodyPr/>
        <a:lstStyle/>
        <a:p>
          <a:r>
            <a:rPr lang="en-US"/>
            <a:t>These are scheduled and done 2x per year at the fall and spring conferences!  </a:t>
          </a:r>
        </a:p>
      </dgm:t>
    </dgm:pt>
    <dgm:pt modelId="{9702EDD4-6BC7-4B98-8618-B2F5A4FBC723}" type="parTrans" cxnId="{9314626C-4F01-407B-9C95-45A6C59C9639}">
      <dgm:prSet/>
      <dgm:spPr/>
      <dgm:t>
        <a:bodyPr/>
        <a:lstStyle/>
        <a:p>
          <a:endParaRPr lang="en-US"/>
        </a:p>
      </dgm:t>
    </dgm:pt>
    <dgm:pt modelId="{7DF74D9C-7BE7-4BD2-AACD-B39469873649}" type="sibTrans" cxnId="{9314626C-4F01-407B-9C95-45A6C59C9639}">
      <dgm:prSet/>
      <dgm:spPr/>
      <dgm:t>
        <a:bodyPr/>
        <a:lstStyle/>
        <a:p>
          <a:endParaRPr lang="en-US"/>
        </a:p>
      </dgm:t>
    </dgm:pt>
    <dgm:pt modelId="{3D150BEC-1847-4DCA-98B1-9608D8D5E448}">
      <dgm:prSet/>
      <dgm:spPr/>
      <dgm:t>
        <a:bodyPr/>
        <a:lstStyle/>
        <a:p>
          <a:r>
            <a:rPr lang="en-US"/>
            <a:t>Typically scheduled for the afternoon of the 1</a:t>
          </a:r>
          <a:r>
            <a:rPr lang="en-US" baseline="30000"/>
            <a:t>st</a:t>
          </a:r>
          <a:r>
            <a:rPr lang="en-US"/>
            <a:t> day of conference</a:t>
          </a:r>
        </a:p>
      </dgm:t>
    </dgm:pt>
    <dgm:pt modelId="{56E0C6FA-DA6C-43BD-9CD0-C2CCCAC11A14}" type="parTrans" cxnId="{EC88CDC6-C5CF-4C77-8633-A104CB7B2718}">
      <dgm:prSet/>
      <dgm:spPr/>
      <dgm:t>
        <a:bodyPr/>
        <a:lstStyle/>
        <a:p>
          <a:endParaRPr lang="en-US"/>
        </a:p>
      </dgm:t>
    </dgm:pt>
    <dgm:pt modelId="{A79A1256-0D51-465B-84D2-AB24EF54319F}" type="sibTrans" cxnId="{EC88CDC6-C5CF-4C77-8633-A104CB7B2718}">
      <dgm:prSet/>
      <dgm:spPr/>
      <dgm:t>
        <a:bodyPr/>
        <a:lstStyle/>
        <a:p>
          <a:endParaRPr lang="en-US"/>
        </a:p>
      </dgm:t>
    </dgm:pt>
    <dgm:pt modelId="{E9C1545E-CA99-4C1F-81C2-72207CE31C6A}">
      <dgm:prSet/>
      <dgm:spPr/>
      <dgm:t>
        <a:bodyPr/>
        <a:lstStyle/>
        <a:p>
          <a:r>
            <a:rPr lang="en-US"/>
            <a:t>Always in person</a:t>
          </a:r>
        </a:p>
      </dgm:t>
    </dgm:pt>
    <dgm:pt modelId="{2BD842F6-7EBC-42E1-979E-E3AAF5576DB7}" type="parTrans" cxnId="{CCDD048A-4F16-4021-8F2B-E32F4FD9F92A}">
      <dgm:prSet/>
      <dgm:spPr/>
      <dgm:t>
        <a:bodyPr/>
        <a:lstStyle/>
        <a:p>
          <a:endParaRPr lang="en-US"/>
        </a:p>
      </dgm:t>
    </dgm:pt>
    <dgm:pt modelId="{FEFBA494-1385-42E8-8383-62F7B3662764}" type="sibTrans" cxnId="{CCDD048A-4F16-4021-8F2B-E32F4FD9F92A}">
      <dgm:prSet/>
      <dgm:spPr/>
      <dgm:t>
        <a:bodyPr/>
        <a:lstStyle/>
        <a:p>
          <a:endParaRPr lang="en-US"/>
        </a:p>
      </dgm:t>
    </dgm:pt>
    <dgm:pt modelId="{C3A1B69B-3F67-46BF-8025-160147A65A10}">
      <dgm:prSet/>
      <dgm:spPr/>
      <dgm:t>
        <a:bodyPr/>
        <a:lstStyle/>
        <a:p>
          <a:r>
            <a:rPr lang="en-US"/>
            <a:t>If you attend conference, all POSSESS members are required to attend the Business Meeting</a:t>
          </a:r>
        </a:p>
      </dgm:t>
    </dgm:pt>
    <dgm:pt modelId="{37FEAE60-1B5A-47D0-8D1B-4B62A8768E62}" type="parTrans" cxnId="{8308027D-6F36-4804-80F4-D9CDBC16F264}">
      <dgm:prSet/>
      <dgm:spPr/>
      <dgm:t>
        <a:bodyPr/>
        <a:lstStyle/>
        <a:p>
          <a:endParaRPr lang="en-US"/>
        </a:p>
      </dgm:t>
    </dgm:pt>
    <dgm:pt modelId="{C6DB9477-A6D4-468F-8DB4-B83F2F038656}" type="sibTrans" cxnId="{8308027D-6F36-4804-80F4-D9CDBC16F264}">
      <dgm:prSet/>
      <dgm:spPr/>
      <dgm:t>
        <a:bodyPr/>
        <a:lstStyle/>
        <a:p>
          <a:endParaRPr lang="en-US"/>
        </a:p>
      </dgm:t>
    </dgm:pt>
    <dgm:pt modelId="{ADA29EA0-7F9A-4BAF-A292-76CC3C1FBE0A}" type="pres">
      <dgm:prSet presAssocID="{FFDC4DB6-6CF1-4D11-9ACD-C9801CA29549}" presName="Name0" presStyleCnt="0">
        <dgm:presLayoutVars>
          <dgm:dir/>
          <dgm:animLvl val="lvl"/>
          <dgm:resizeHandles val="exact"/>
        </dgm:presLayoutVars>
      </dgm:prSet>
      <dgm:spPr/>
    </dgm:pt>
    <dgm:pt modelId="{8BF26628-D2F4-4244-9667-B8B97AF7803B}" type="pres">
      <dgm:prSet presAssocID="{C3A1B69B-3F67-46BF-8025-160147A65A10}" presName="boxAndChildren" presStyleCnt="0"/>
      <dgm:spPr/>
    </dgm:pt>
    <dgm:pt modelId="{2FB9EE71-0952-4D33-878E-FB8933E52AF2}" type="pres">
      <dgm:prSet presAssocID="{C3A1B69B-3F67-46BF-8025-160147A65A10}" presName="parentTextBox" presStyleLbl="node1" presStyleIdx="0" presStyleCnt="2"/>
      <dgm:spPr/>
    </dgm:pt>
    <dgm:pt modelId="{BB17F76E-F19A-40CA-8940-0F315DDD0E27}" type="pres">
      <dgm:prSet presAssocID="{7DF74D9C-7BE7-4BD2-AACD-B39469873649}" presName="sp" presStyleCnt="0"/>
      <dgm:spPr/>
    </dgm:pt>
    <dgm:pt modelId="{133C83CD-A8CE-4F21-9872-F666B773869B}" type="pres">
      <dgm:prSet presAssocID="{261FB413-FDD5-4F5A-8B34-773143453184}" presName="arrowAndChildren" presStyleCnt="0"/>
      <dgm:spPr/>
    </dgm:pt>
    <dgm:pt modelId="{5589F80D-8FF7-4664-80F1-EB995AE9CDBF}" type="pres">
      <dgm:prSet presAssocID="{261FB413-FDD5-4F5A-8B34-773143453184}" presName="parentTextArrow" presStyleLbl="node1" presStyleIdx="0" presStyleCnt="2"/>
      <dgm:spPr/>
    </dgm:pt>
    <dgm:pt modelId="{D887356B-63B3-4774-8C24-75964594D76F}" type="pres">
      <dgm:prSet presAssocID="{261FB413-FDD5-4F5A-8B34-773143453184}" presName="arrow" presStyleLbl="node1" presStyleIdx="1" presStyleCnt="2"/>
      <dgm:spPr/>
    </dgm:pt>
    <dgm:pt modelId="{9601947A-05F2-43D8-909F-D9D5FBF50671}" type="pres">
      <dgm:prSet presAssocID="{261FB413-FDD5-4F5A-8B34-773143453184}" presName="descendantArrow" presStyleCnt="0"/>
      <dgm:spPr/>
    </dgm:pt>
    <dgm:pt modelId="{AB6FD74A-F3D1-465B-BDD6-1260ACC541A1}" type="pres">
      <dgm:prSet presAssocID="{3D150BEC-1847-4DCA-98B1-9608D8D5E448}" presName="childTextArrow" presStyleLbl="fgAccFollowNode1" presStyleIdx="0" presStyleCnt="2">
        <dgm:presLayoutVars>
          <dgm:bulletEnabled val="1"/>
        </dgm:presLayoutVars>
      </dgm:prSet>
      <dgm:spPr/>
    </dgm:pt>
    <dgm:pt modelId="{27F7066A-1BEA-4820-99FD-33FA8959B89A}" type="pres">
      <dgm:prSet presAssocID="{E9C1545E-CA99-4C1F-81C2-72207CE31C6A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97BDDF0D-CF8B-4A45-AAC7-52BAF85F8C07}" type="presOf" srcId="{FFDC4DB6-6CF1-4D11-9ACD-C9801CA29549}" destId="{ADA29EA0-7F9A-4BAF-A292-76CC3C1FBE0A}" srcOrd="0" destOrd="0" presId="urn:microsoft.com/office/officeart/2005/8/layout/process4"/>
    <dgm:cxn modelId="{AF065B11-D953-4EDB-AD30-0DEAD1E0372D}" type="presOf" srcId="{261FB413-FDD5-4F5A-8B34-773143453184}" destId="{D887356B-63B3-4774-8C24-75964594D76F}" srcOrd="1" destOrd="0" presId="urn:microsoft.com/office/officeart/2005/8/layout/process4"/>
    <dgm:cxn modelId="{AFE15217-F1D4-4499-AD16-8AD8AAD99B2B}" type="presOf" srcId="{E9C1545E-CA99-4C1F-81C2-72207CE31C6A}" destId="{27F7066A-1BEA-4820-99FD-33FA8959B89A}" srcOrd="0" destOrd="0" presId="urn:microsoft.com/office/officeart/2005/8/layout/process4"/>
    <dgm:cxn modelId="{441CA526-1005-4B2F-B3CE-73B3A2D493F2}" type="presOf" srcId="{3D150BEC-1847-4DCA-98B1-9608D8D5E448}" destId="{AB6FD74A-F3D1-465B-BDD6-1260ACC541A1}" srcOrd="0" destOrd="0" presId="urn:microsoft.com/office/officeart/2005/8/layout/process4"/>
    <dgm:cxn modelId="{9314626C-4F01-407B-9C95-45A6C59C9639}" srcId="{FFDC4DB6-6CF1-4D11-9ACD-C9801CA29549}" destId="{261FB413-FDD5-4F5A-8B34-773143453184}" srcOrd="0" destOrd="0" parTransId="{9702EDD4-6BC7-4B98-8618-B2F5A4FBC723}" sibTransId="{7DF74D9C-7BE7-4BD2-AACD-B39469873649}"/>
    <dgm:cxn modelId="{8308027D-6F36-4804-80F4-D9CDBC16F264}" srcId="{FFDC4DB6-6CF1-4D11-9ACD-C9801CA29549}" destId="{C3A1B69B-3F67-46BF-8025-160147A65A10}" srcOrd="1" destOrd="0" parTransId="{37FEAE60-1B5A-47D0-8D1B-4B62A8768E62}" sibTransId="{C6DB9477-A6D4-468F-8DB4-B83F2F038656}"/>
    <dgm:cxn modelId="{CCDD048A-4F16-4021-8F2B-E32F4FD9F92A}" srcId="{261FB413-FDD5-4F5A-8B34-773143453184}" destId="{E9C1545E-CA99-4C1F-81C2-72207CE31C6A}" srcOrd="1" destOrd="0" parTransId="{2BD842F6-7EBC-42E1-979E-E3AAF5576DB7}" sibTransId="{FEFBA494-1385-42E8-8383-62F7B3662764}"/>
    <dgm:cxn modelId="{EC88CDC6-C5CF-4C77-8633-A104CB7B2718}" srcId="{261FB413-FDD5-4F5A-8B34-773143453184}" destId="{3D150BEC-1847-4DCA-98B1-9608D8D5E448}" srcOrd="0" destOrd="0" parTransId="{56E0C6FA-DA6C-43BD-9CD0-C2CCCAC11A14}" sibTransId="{A79A1256-0D51-465B-84D2-AB24EF54319F}"/>
    <dgm:cxn modelId="{69B4CFF9-0CD3-4EAC-AAED-2856794E4F54}" type="presOf" srcId="{C3A1B69B-3F67-46BF-8025-160147A65A10}" destId="{2FB9EE71-0952-4D33-878E-FB8933E52AF2}" srcOrd="0" destOrd="0" presId="urn:microsoft.com/office/officeart/2005/8/layout/process4"/>
    <dgm:cxn modelId="{237F0EFE-3C29-48ED-BC2D-811CA3C08F10}" type="presOf" srcId="{261FB413-FDD5-4F5A-8B34-773143453184}" destId="{5589F80D-8FF7-4664-80F1-EB995AE9CDBF}" srcOrd="0" destOrd="0" presId="urn:microsoft.com/office/officeart/2005/8/layout/process4"/>
    <dgm:cxn modelId="{D6922795-2F1E-4D51-8E7C-9E855D2C3A82}" type="presParOf" srcId="{ADA29EA0-7F9A-4BAF-A292-76CC3C1FBE0A}" destId="{8BF26628-D2F4-4244-9667-B8B97AF7803B}" srcOrd="0" destOrd="0" presId="urn:microsoft.com/office/officeart/2005/8/layout/process4"/>
    <dgm:cxn modelId="{E678F6E1-4F32-430A-B1A9-35139123666D}" type="presParOf" srcId="{8BF26628-D2F4-4244-9667-B8B97AF7803B}" destId="{2FB9EE71-0952-4D33-878E-FB8933E52AF2}" srcOrd="0" destOrd="0" presId="urn:microsoft.com/office/officeart/2005/8/layout/process4"/>
    <dgm:cxn modelId="{5625A220-0E84-4FA0-BB4A-0B2E6108507C}" type="presParOf" srcId="{ADA29EA0-7F9A-4BAF-A292-76CC3C1FBE0A}" destId="{BB17F76E-F19A-40CA-8940-0F315DDD0E27}" srcOrd="1" destOrd="0" presId="urn:microsoft.com/office/officeart/2005/8/layout/process4"/>
    <dgm:cxn modelId="{4A2F77AC-6173-48A5-BC49-4A157CC8C23E}" type="presParOf" srcId="{ADA29EA0-7F9A-4BAF-A292-76CC3C1FBE0A}" destId="{133C83CD-A8CE-4F21-9872-F666B773869B}" srcOrd="2" destOrd="0" presId="urn:microsoft.com/office/officeart/2005/8/layout/process4"/>
    <dgm:cxn modelId="{ACA5DCD9-3828-410C-BC3D-BC416F76FFDE}" type="presParOf" srcId="{133C83CD-A8CE-4F21-9872-F666B773869B}" destId="{5589F80D-8FF7-4664-80F1-EB995AE9CDBF}" srcOrd="0" destOrd="0" presId="urn:microsoft.com/office/officeart/2005/8/layout/process4"/>
    <dgm:cxn modelId="{4DDE0669-1C44-44C3-A97C-7C00D5CD8C09}" type="presParOf" srcId="{133C83CD-A8CE-4F21-9872-F666B773869B}" destId="{D887356B-63B3-4774-8C24-75964594D76F}" srcOrd="1" destOrd="0" presId="urn:microsoft.com/office/officeart/2005/8/layout/process4"/>
    <dgm:cxn modelId="{A85AC9DA-E610-435B-9875-A3A5DC91C3AD}" type="presParOf" srcId="{133C83CD-A8CE-4F21-9872-F666B773869B}" destId="{9601947A-05F2-43D8-909F-D9D5FBF50671}" srcOrd="2" destOrd="0" presId="urn:microsoft.com/office/officeart/2005/8/layout/process4"/>
    <dgm:cxn modelId="{4EF4A713-55BF-4403-AC8E-7E3E10A4E4B0}" type="presParOf" srcId="{9601947A-05F2-43D8-909F-D9D5FBF50671}" destId="{AB6FD74A-F3D1-465B-BDD6-1260ACC541A1}" srcOrd="0" destOrd="0" presId="urn:microsoft.com/office/officeart/2005/8/layout/process4"/>
    <dgm:cxn modelId="{E0011FA1-9566-4201-AE08-5325A8B63878}" type="presParOf" srcId="{9601947A-05F2-43D8-909F-D9D5FBF50671}" destId="{27F7066A-1BEA-4820-99FD-33FA8959B89A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9EE71-0952-4D33-878E-FB8933E52AF2}">
      <dsp:nvSpPr>
        <dsp:cNvPr id="0" name=""/>
        <dsp:cNvSpPr/>
      </dsp:nvSpPr>
      <dsp:spPr>
        <a:xfrm>
          <a:off x="0" y="3157015"/>
          <a:ext cx="5906181" cy="2071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If you attend conference, all POSSESS members are required to attend the Business Meeting</a:t>
          </a:r>
        </a:p>
      </dsp:txBody>
      <dsp:txXfrm>
        <a:off x="0" y="3157015"/>
        <a:ext cx="5906181" cy="2071343"/>
      </dsp:txXfrm>
    </dsp:sp>
    <dsp:sp modelId="{D887356B-63B3-4774-8C24-75964594D76F}">
      <dsp:nvSpPr>
        <dsp:cNvPr id="0" name=""/>
        <dsp:cNvSpPr/>
      </dsp:nvSpPr>
      <dsp:spPr>
        <a:xfrm rot="10800000">
          <a:off x="0" y="2358"/>
          <a:ext cx="5906181" cy="3185726"/>
        </a:xfrm>
        <a:prstGeom prst="upArrowCallout">
          <a:avLst/>
        </a:prstGeom>
        <a:solidFill>
          <a:schemeClr val="accent2">
            <a:hueOff val="-1323373"/>
            <a:satOff val="1492"/>
            <a:lumOff val="35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These are scheduled and done 2x per year at the fall and spring conferences!  </a:t>
          </a:r>
        </a:p>
      </dsp:txBody>
      <dsp:txXfrm rot="-10800000">
        <a:off x="0" y="2358"/>
        <a:ext cx="5906181" cy="1118190"/>
      </dsp:txXfrm>
    </dsp:sp>
    <dsp:sp modelId="{AB6FD74A-F3D1-465B-BDD6-1260ACC541A1}">
      <dsp:nvSpPr>
        <dsp:cNvPr id="0" name=""/>
        <dsp:cNvSpPr/>
      </dsp:nvSpPr>
      <dsp:spPr>
        <a:xfrm>
          <a:off x="0" y="1120548"/>
          <a:ext cx="2953090" cy="95253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Typically scheduled for the afternoon of the 1</a:t>
          </a:r>
          <a:r>
            <a:rPr lang="en-US" sz="1900" kern="1200" baseline="30000"/>
            <a:t>st</a:t>
          </a:r>
          <a:r>
            <a:rPr lang="en-US" sz="1900" kern="1200"/>
            <a:t> day of conference</a:t>
          </a:r>
        </a:p>
      </dsp:txBody>
      <dsp:txXfrm>
        <a:off x="0" y="1120548"/>
        <a:ext cx="2953090" cy="952532"/>
      </dsp:txXfrm>
    </dsp:sp>
    <dsp:sp modelId="{27F7066A-1BEA-4820-99FD-33FA8959B89A}">
      <dsp:nvSpPr>
        <dsp:cNvPr id="0" name=""/>
        <dsp:cNvSpPr/>
      </dsp:nvSpPr>
      <dsp:spPr>
        <a:xfrm>
          <a:off x="2953090" y="1120548"/>
          <a:ext cx="2953090" cy="952532"/>
        </a:xfrm>
        <a:prstGeom prst="rect">
          <a:avLst/>
        </a:prstGeom>
        <a:solidFill>
          <a:schemeClr val="accent2">
            <a:tint val="40000"/>
            <a:alpha val="90000"/>
            <a:hueOff val="-1841865"/>
            <a:satOff val="12270"/>
            <a:lumOff val="112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1841865"/>
              <a:satOff val="12270"/>
              <a:lumOff val="112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24130" rIns="135128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Always in person</a:t>
          </a:r>
        </a:p>
      </dsp:txBody>
      <dsp:txXfrm>
        <a:off x="2953090" y="1120548"/>
        <a:ext cx="2953090" cy="9525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80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234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390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6739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2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77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9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5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158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48681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0984859-750B-4900-BB91-10F584F27B8B}" type="datetimeFigureOut">
              <a:rPr lang="en-US" smtClean="0"/>
              <a:t>9/18/2023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82CDEFF-EE06-4569-84AC-721ABCE9CD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27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nyxtruth.com/silhouette-dancing-people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unshine-png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hecklist-icon-notes-2024181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25659-money-bag-clipart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openclipart.org/detail/213627/ballot---vote-by-algotruneman-213627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wm-businesscommunicationmgrs/chapter/group-communication-networks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Dhaniella.wijayamunoz@jamescitycountyva.gov" TargetMode="External"/><Relationship Id="rId2" Type="http://schemas.openxmlformats.org/officeDocument/2006/relationships/hyperlink" Target="mailto:janet.Briscoe@fcva.us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diane.Doswell@dss.virginia.gov" TargetMode="External"/><Relationship Id="rId4" Type="http://schemas.openxmlformats.org/officeDocument/2006/relationships/hyperlink" Target="mailto:mary.cloud@dss.virginia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ann.may@dss.virginia.gov" TargetMode="External"/><Relationship Id="rId7" Type="http://schemas.openxmlformats.org/officeDocument/2006/relationships/image" Target="../media/image4.jpeg"/><Relationship Id="rId2" Type="http://schemas.openxmlformats.org/officeDocument/2006/relationships/hyperlink" Target="mailto:melissia.hill183@dss.virginia.gov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Christopher.Edwards@dss.virginia.gov" TargetMode="External"/><Relationship Id="rId5" Type="http://schemas.openxmlformats.org/officeDocument/2006/relationships/hyperlink" Target="mailto:Katlen.Lyday@fcva.us" TargetMode="External"/><Relationship Id="rId4" Type="http://schemas.openxmlformats.org/officeDocument/2006/relationships/hyperlink" Target="mailto:t.Harvey@dss.virginia.go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annmarie.giannini@dss.virginia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cserver.org/highway-signs2/e/email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C264C-37C4-195F-61A1-F49B0D9D1EC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POSSESS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A29C44-8D96-74C1-EE6E-0F63D0178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706" y="3928188"/>
            <a:ext cx="9070848" cy="447869"/>
          </a:xfrm>
        </p:spPr>
        <p:txBody>
          <a:bodyPr/>
          <a:lstStyle/>
          <a:p>
            <a:r>
              <a:rPr lang="en-US" dirty="0"/>
              <a:t>Partnership of Office Services Support Employees of Social Services</a:t>
            </a:r>
          </a:p>
        </p:txBody>
      </p:sp>
    </p:spTree>
    <p:extLst>
      <p:ext uri="{BB962C8B-B14F-4D97-AF65-F5344CB8AC3E}">
        <p14:creationId xmlns:p14="http://schemas.microsoft.com/office/powerpoint/2010/main" val="12459538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5305E-8740-D246-3C15-6D21D6AE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Professional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8FEC8-7ED6-F157-BA29-4A805AD510B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vice president in setting up workshop for conference including presenters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president in setting up trainings for regular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at conference, work at state registration table and other set-up activities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is responsible for written reports for all meetings &amp; setting up meeting schedule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59753-5886-9227-79B1-15FD9545327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Mary Cloud- Hampton- Chair</a:t>
            </a:r>
          </a:p>
          <a:p>
            <a:r>
              <a:rPr lang="en-US" dirty="0"/>
              <a:t>Brenda Howard, Newport News</a:t>
            </a:r>
          </a:p>
          <a:p>
            <a:r>
              <a:rPr lang="en-US" dirty="0"/>
              <a:t>Desiree Agustin, Spotsylvania</a:t>
            </a:r>
          </a:p>
          <a:p>
            <a:r>
              <a:rPr lang="en-US" dirty="0"/>
              <a:t>Janet Briscoe, Frederick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3071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A90F2-804D-7A5B-9AA3-1C4E6ABEA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ED0B7-FF61-1FFA-0715-A7B341051D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webmaster in maintaining website information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other state committees to promote and inform membership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monthly </a:t>
            </a:r>
            <a:r>
              <a:rPr lang="en-US" sz="1800" cap="small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itocs</a:t>
            </a: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meetings or other state meetings &amp; distribute monthly written report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&amp; setting up committee meeting schedule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321ED-C7CA-8A3A-272C-1BDC0F6E63E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Ann-Marie Giannini, NRO-Chair</a:t>
            </a:r>
          </a:p>
          <a:p>
            <a:r>
              <a:rPr lang="en-US" dirty="0"/>
              <a:t>Dhaniella Wijaya Munoz, James City County</a:t>
            </a:r>
          </a:p>
          <a:p>
            <a:r>
              <a:rPr lang="en-US" dirty="0" err="1"/>
              <a:t>Celene</a:t>
            </a:r>
            <a:r>
              <a:rPr lang="en-US" dirty="0"/>
              <a:t> Pumphrey, Madison</a:t>
            </a:r>
          </a:p>
          <a:p>
            <a:r>
              <a:rPr lang="en-US" dirty="0"/>
              <a:t>Tracy Hall, James City County</a:t>
            </a:r>
          </a:p>
          <a:p>
            <a:r>
              <a:rPr lang="en-US" dirty="0"/>
              <a:t>Chris Edwards, Scott</a:t>
            </a:r>
          </a:p>
        </p:txBody>
      </p:sp>
      <p:pic>
        <p:nvPicPr>
          <p:cNvPr id="6" name="Picture 5" descr="Colorful network cables">
            <a:extLst>
              <a:ext uri="{FF2B5EF4-FFF2-40B4-BE49-F238E27FC236}">
                <a16:creationId xmlns:a16="http://schemas.microsoft.com/office/drawing/2014/main" id="{57861CDF-BBD2-37F6-0641-100824BF9F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7439" y="4445050"/>
            <a:ext cx="2785514" cy="185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92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94466-0FC1-5510-435A-CD778A0A9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96761-7875-C508-1DFF-413822B73B4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promote networking and positive work relationships among membership thru networking and chat groups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the technology committee to have presence on website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in-person networking activities or opportunities at conferences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 for all meetings &amp; setting up meeting schedule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30B5C-23E8-A2DA-FCCA-3FC7C38792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1874520"/>
          </a:xfrm>
        </p:spPr>
        <p:txBody>
          <a:bodyPr>
            <a:normAutofit/>
          </a:bodyPr>
          <a:lstStyle/>
          <a:p>
            <a:r>
              <a:rPr lang="en-US" dirty="0"/>
              <a:t>Janet Briscoe, Frederick-Chair</a:t>
            </a:r>
          </a:p>
          <a:p>
            <a:r>
              <a:rPr lang="en-US" dirty="0"/>
              <a:t>Tracy Hall, James City County</a:t>
            </a:r>
          </a:p>
          <a:p>
            <a:r>
              <a:rPr lang="en-US" dirty="0"/>
              <a:t>Desiree Agustin, Spotsylvania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8BCD3F63-308E-6F83-CE9D-C9DE7FBE89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0320" y="3348466"/>
            <a:ext cx="4876800" cy="26487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3F264C-ED50-2A00-7BF0-5CD7FB98F27D}"/>
              </a:ext>
            </a:extLst>
          </p:cNvPr>
          <p:cNvSpPr txBox="1"/>
          <p:nvPr/>
        </p:nvSpPr>
        <p:spPr>
          <a:xfrm>
            <a:off x="5167618" y="5997178"/>
            <a:ext cx="6316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This committee needs more members…. </a:t>
            </a:r>
          </a:p>
        </p:txBody>
      </p:sp>
    </p:spTree>
    <p:extLst>
      <p:ext uri="{BB962C8B-B14F-4D97-AF65-F5344CB8AC3E}">
        <p14:creationId xmlns:p14="http://schemas.microsoft.com/office/powerpoint/2010/main" val="24071450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E7F43-E8D1-CE24-784A-2E534B98A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Sunshine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F6E42-8517-5CF2-9EC0-D8897C1600E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 listing of membership information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out monthly birthday cards to membership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send out anniversary cards for every 5 year increment to membership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 with the technology committee to have presence on website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&amp; set up committee meeting schedule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E9948D-0B32-9462-535A-8B272E6FAD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Melissia Hill, Sussex- Chair</a:t>
            </a:r>
          </a:p>
          <a:p>
            <a:r>
              <a:rPr lang="en-US" dirty="0"/>
              <a:t>Heather Dalton, Amelia</a:t>
            </a:r>
          </a:p>
          <a:p>
            <a:r>
              <a:rPr lang="en-US" dirty="0"/>
              <a:t>Tracy Hall, James City County</a:t>
            </a:r>
          </a:p>
          <a:p>
            <a:endParaRPr lang="en-US" dirty="0"/>
          </a:p>
        </p:txBody>
      </p:sp>
      <p:pic>
        <p:nvPicPr>
          <p:cNvPr id="6" name="Picture 5" descr="Logo, icon&#10;&#10;Description automatically generated">
            <a:extLst>
              <a:ext uri="{FF2B5EF4-FFF2-40B4-BE49-F238E27FC236}">
                <a16:creationId xmlns:a16="http://schemas.microsoft.com/office/drawing/2014/main" id="{CC60E458-06C4-F152-B8D4-E786057FE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587840" y="3429000"/>
            <a:ext cx="2133604" cy="21336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90EB3BA-6680-BC9D-C29C-2426D5B3A5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4297" y="5852160"/>
            <a:ext cx="637087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892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34C98-1D2F-58EC-3CAF-1FC722F68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63BAFD-EDBC-CF00-5951-2577E7BFDB7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assist and create promotional materials to meet the goal of increasing membership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 promotional materials to members and all state localities to increase organization’s awareness and reputation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coordinate with the technology committee to have presence on website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&amp; setting up committee meeting schedule.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5B70A-6403-9079-F1D7-A9965D556CD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Ann May, </a:t>
            </a:r>
            <a:r>
              <a:rPr lang="en-US" dirty="0" err="1"/>
              <a:t>Flauvanna</a:t>
            </a:r>
            <a:r>
              <a:rPr lang="en-US" dirty="0"/>
              <a:t>-Chair</a:t>
            </a:r>
          </a:p>
          <a:p>
            <a:r>
              <a:rPr lang="en-US" dirty="0"/>
              <a:t>Chris Edwards, Scott</a:t>
            </a:r>
          </a:p>
          <a:p>
            <a:r>
              <a:rPr lang="en-US" dirty="0"/>
              <a:t>Katlen Lyday, Frederick</a:t>
            </a:r>
          </a:p>
          <a:p>
            <a:r>
              <a:rPr lang="en-US" dirty="0"/>
              <a:t>Brenda Howard, Newport News</a:t>
            </a:r>
          </a:p>
          <a:p>
            <a:r>
              <a:rPr lang="en-US" dirty="0"/>
              <a:t>Janet Briscoe, Frederick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84928F90-40BE-A39F-CE06-49CEAA7F5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083085" y="4244828"/>
            <a:ext cx="2136415" cy="2049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638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90D3C-AF45-3501-A55A-66D5710F4F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Fundraising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2C853-C219-4054-3926-FBC652E88E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 most committee virtual meetings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generate and distribute information to membership committee activities     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at conference, work state fundraising table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track success &amp; income generated from fundraising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chairperson responsible for written reports for all meetings timely &amp; setting up committee meeting schedule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tasks as assigned to support the organization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34F66-EA35-FB6E-9E66-2C0F5CE6DF1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Diane Doswell, Hampton-Chair</a:t>
            </a:r>
          </a:p>
          <a:p>
            <a:r>
              <a:rPr lang="en-US" dirty="0"/>
              <a:t>Tracy Harvey, Essex</a:t>
            </a:r>
          </a:p>
          <a:p>
            <a:r>
              <a:rPr lang="en-US" dirty="0"/>
              <a:t>Melissia Hill, Sussex</a:t>
            </a:r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F566A27B-1782-6118-4011-AE32FCCFDB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305275" y="2814957"/>
            <a:ext cx="2235435" cy="28480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94024D-2F18-4C55-F132-153E4E9E46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8145" y="5751945"/>
            <a:ext cx="6370872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20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1CA4E-9708-D8D5-2B11-41B0C0D06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F28260-BFE8-2E17-D732-8A728942B4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canvas the membership for nominations and confirm nominees’ acceptance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a slate for the office of President, Vice President, Secretary, and Treasurer</a:t>
            </a:r>
            <a:endParaRPr lang="en-US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prepare and send ballots to all members</a:t>
            </a:r>
            <a:endParaRPr lang="en-US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1800" cap="small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tabulate results at Spring Conference prior to business meeting and will announce to the State membership at the business meeting 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FF1914-D741-04AD-D5C4-5CA776AF1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1084697"/>
          </a:xfrm>
        </p:spPr>
        <p:txBody>
          <a:bodyPr/>
          <a:lstStyle/>
          <a:p>
            <a:r>
              <a:rPr lang="en-US" dirty="0"/>
              <a:t>No One Signed Up???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E87B0-A6ED-4B07-291E-E0129038D2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2428" y="5125287"/>
            <a:ext cx="6370872" cy="499915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2F9FDF2-74CF-4F1F-FA11-64123C6D6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239698" y="2649521"/>
            <a:ext cx="2323479" cy="23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94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732C-D84A-A7A8-2796-CCC6A9F5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Networking Groups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3637-369C-CEB0-0D3D-2822E542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6" y="18268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551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F4604-7559-3E7D-AA04-8EC0DD3DD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4356A1-295C-1A01-30AC-F9C195170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Groups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0BC67B-E41C-113A-316C-277257A0402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Customer Service</a:t>
            </a:r>
          </a:p>
          <a:p>
            <a:pPr lvl="1"/>
            <a:r>
              <a:rPr lang="en-US" dirty="0"/>
              <a:t>Anyone who interacts with clients or staff including front desk or phone responsibilities</a:t>
            </a:r>
          </a:p>
          <a:p>
            <a:r>
              <a:rPr lang="en-US" dirty="0"/>
              <a:t>Finance </a:t>
            </a:r>
          </a:p>
          <a:p>
            <a:pPr lvl="1"/>
            <a:r>
              <a:rPr lang="en-US" dirty="0"/>
              <a:t>Anyone who does LASER, fraud, account receivables, budget, etc. 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EBT </a:t>
            </a:r>
          </a:p>
          <a:p>
            <a:pPr lvl="1"/>
            <a:r>
              <a:rPr lang="en-US" dirty="0"/>
              <a:t>Anyone who issues, trains, reporting in EBT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D0BECFA-3AEC-A85C-1F0F-0AC9DB4DB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Upcoming Dates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E7F90-C714-826F-7DC4-9DA108DE4F8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Customer Service- 10/24 @ 2PM-3PM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Finance- 10/24 @ 11AM-12PM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EBT-10/27 @ 2PM-3PM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8222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E5E4B-27E0-EB66-D889-5F24AF9E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Networking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8F908B-BB21-524B-D79A-ED7826674FE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Application Screeners</a:t>
            </a:r>
          </a:p>
          <a:p>
            <a:pPr lvl="1"/>
            <a:r>
              <a:rPr lang="en-US" dirty="0"/>
              <a:t>Anyone who assists with the eligibility application process</a:t>
            </a:r>
          </a:p>
          <a:p>
            <a:endParaRPr lang="en-US" dirty="0"/>
          </a:p>
          <a:p>
            <a:r>
              <a:rPr lang="en-US" dirty="0"/>
              <a:t>Security/IT</a:t>
            </a:r>
          </a:p>
          <a:p>
            <a:pPr lvl="1"/>
            <a:r>
              <a:rPr lang="en-US" dirty="0"/>
              <a:t>Anyone who is a security officer or does IT functions in getting new hires set-up </a:t>
            </a:r>
          </a:p>
          <a:p>
            <a:pPr lvl="1"/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Supervisors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Anyone who is currently a supervisor or wants to be one in the future. 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F29371-380C-2FBC-4709-DD42458CF3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Screeners- 10/27 @ 11AM-12PM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Security-10/31 @ 11AM-12PM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Supervisors-11/2 @11AM-12PM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982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3DEFDA-0FCF-6F39-1083-7C0449A37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Meet The Board of Directors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BD701ED-3502-87B8-AAC2-B4A4C82DAD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95331" y="1920080"/>
            <a:ext cx="3017840" cy="301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838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999FE9C-D8F9-4F9B-B95B-608C3EF6B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9B969E-CD96-4162-BA90-449BBDA95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316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B6401A4-FEE5-4976-857C-1FD0CDB2E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23162" y="0"/>
            <a:ext cx="816874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 descr="Graphical user interface, application, chat or text message&#10;&#10;Description automatically generated">
            <a:extLst>
              <a:ext uri="{FF2B5EF4-FFF2-40B4-BE49-F238E27FC236}">
                <a16:creationId xmlns:a16="http://schemas.microsoft.com/office/drawing/2014/main" id="{303ADCDA-D30F-96EF-6CFF-96E77739A2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67497" y="2385359"/>
            <a:ext cx="6880072" cy="192642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47AF1DF-6993-45FB-92A5-C36B1A680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25029" cy="6858000"/>
          </a:xfrm>
          <a:prstGeom prst="rect">
            <a:avLst/>
          </a:prstGeom>
          <a:blipFill dpi="0" rotWithShape="1">
            <a:blip r:embed="rId4">
              <a:alphaModFix amt="6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B4BD239-C6F6-4827-37C7-C4BC93CA5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33" y="643464"/>
            <a:ext cx="2888344" cy="1428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/>
              <a:t>Networking Group Changes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C53E69-76FB-E929-5584-6421960EA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337" y="2184036"/>
            <a:ext cx="2888439" cy="38696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/>
              <a:t>Only for POSSESS members only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/>
              <a:t>Invites are sent out for MS Teams-all virtual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/>
              <a:t>Meetings will be scheduled quarterly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/>
              <a:t>Individuals must email topics of discussion to contact person from networking group to formulate an agenda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r>
              <a:rPr lang="en-US" sz="1600"/>
              <a:t>Will vary in length, but maximum an hour</a:t>
            </a:r>
          </a:p>
          <a:p>
            <a:pPr marL="285750" indent="-182880">
              <a:lnSpc>
                <a:spcPct val="100000"/>
              </a:lnSpc>
              <a:buFont typeface="Garamond" pitchFamily="18" charset="0"/>
              <a:buChar char="◦"/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5391231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0C39A-49EE-17D4-B54C-FFD52ECC1E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0F4766-37DF-73A3-EDC9-F16B349692E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13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60586-9472-9921-6454-1B3C701A0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Executive Board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FA971-9CD8-D4FC-B7A9-F5D6E0F0A4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014194"/>
            <a:ext cx="4961836" cy="3942104"/>
          </a:xfrm>
        </p:spPr>
        <p:txBody>
          <a:bodyPr>
            <a:normAutofit/>
          </a:bodyPr>
          <a:lstStyle/>
          <a:p>
            <a:r>
              <a:rPr lang="en-US" dirty="0"/>
              <a:t>President:  Janet Briscoe </a:t>
            </a:r>
          </a:p>
          <a:p>
            <a:pPr lvl="1"/>
            <a:r>
              <a:rPr lang="en-US" sz="1400" dirty="0"/>
              <a:t>Locality/FIPS:  Frederick County/069</a:t>
            </a:r>
          </a:p>
          <a:p>
            <a:pPr lvl="1"/>
            <a:r>
              <a:rPr lang="en-US" sz="1400" dirty="0"/>
              <a:t>Region:  Northern</a:t>
            </a:r>
          </a:p>
          <a:p>
            <a:pPr lvl="1"/>
            <a:r>
              <a:rPr lang="en-US" sz="1400" dirty="0"/>
              <a:t>Email:  </a:t>
            </a:r>
            <a:r>
              <a:rPr lang="en-US" sz="1400" dirty="0">
                <a:hlinkClick r:id="rId2"/>
              </a:rPr>
              <a:t>janet.Briscoe@fcva.us</a:t>
            </a:r>
            <a:endParaRPr lang="en-US" sz="1400" dirty="0"/>
          </a:p>
          <a:p>
            <a:pPr lvl="1"/>
            <a:r>
              <a:rPr lang="en-US" sz="1400" dirty="0"/>
              <a:t>Phone:  (540) 665-5688 x. 107</a:t>
            </a:r>
          </a:p>
          <a:p>
            <a:endParaRPr lang="en-US" dirty="0"/>
          </a:p>
          <a:p>
            <a:r>
              <a:rPr lang="en-US" dirty="0"/>
              <a:t>Treasurer:   Dhaniella Wijaya Munoz</a:t>
            </a:r>
          </a:p>
          <a:p>
            <a:pPr lvl="1"/>
            <a:r>
              <a:rPr lang="en-US" sz="1400" dirty="0"/>
              <a:t>Locality/FIPS:  James City County/095</a:t>
            </a:r>
          </a:p>
          <a:p>
            <a:pPr lvl="1"/>
            <a:r>
              <a:rPr lang="en-US" sz="1400" dirty="0"/>
              <a:t>Region:  Eastern</a:t>
            </a:r>
          </a:p>
          <a:p>
            <a:pPr lvl="1"/>
            <a:r>
              <a:rPr lang="en-US" sz="1400" dirty="0"/>
              <a:t>Email:  </a:t>
            </a:r>
            <a:r>
              <a:rPr lang="en-US" sz="1400" dirty="0">
                <a:hlinkClick r:id="rId3"/>
              </a:rPr>
              <a:t>Dhaniella.wijayamunoz@jamescitycountyva.gov</a:t>
            </a:r>
            <a:endParaRPr lang="en-US" sz="1400" dirty="0"/>
          </a:p>
          <a:p>
            <a:pPr lvl="1"/>
            <a:r>
              <a:rPr lang="en-US" sz="1400" dirty="0"/>
              <a:t>(757) 259-3130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064D91-D32E-A987-BB43-2067B15653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2014194"/>
            <a:ext cx="4754880" cy="3942787"/>
          </a:xfrm>
        </p:spPr>
        <p:txBody>
          <a:bodyPr>
            <a:normAutofit/>
          </a:bodyPr>
          <a:lstStyle/>
          <a:p>
            <a:r>
              <a:rPr lang="en-US" dirty="0"/>
              <a:t>Vice President:  Mary Cloud</a:t>
            </a:r>
          </a:p>
          <a:p>
            <a:pPr lvl="1"/>
            <a:r>
              <a:rPr lang="en-US" sz="1400" dirty="0"/>
              <a:t>Locality:  Hampton/650</a:t>
            </a:r>
          </a:p>
          <a:p>
            <a:pPr lvl="1"/>
            <a:r>
              <a:rPr lang="en-US" sz="1400" dirty="0"/>
              <a:t>Region: Eastern</a:t>
            </a:r>
          </a:p>
          <a:p>
            <a:pPr lvl="1"/>
            <a:r>
              <a:rPr lang="en-US" sz="1400" dirty="0"/>
              <a:t>Email:  </a:t>
            </a:r>
            <a:r>
              <a:rPr lang="en-US" sz="1400" dirty="0">
                <a:hlinkClick r:id="rId4"/>
              </a:rPr>
              <a:t>mary.cloud@dss.virginia.gov</a:t>
            </a:r>
            <a:endParaRPr lang="en-US" sz="1400" dirty="0"/>
          </a:p>
          <a:p>
            <a:pPr lvl="1"/>
            <a:r>
              <a:rPr lang="en-US" sz="1400" dirty="0"/>
              <a:t>Phone:  (757) 727-1816</a:t>
            </a:r>
          </a:p>
          <a:p>
            <a:pPr lvl="1"/>
            <a:endParaRPr lang="en-US" dirty="0"/>
          </a:p>
          <a:p>
            <a:r>
              <a:rPr lang="en-US" dirty="0"/>
              <a:t>Secretary:  Diane Doswell</a:t>
            </a:r>
          </a:p>
          <a:p>
            <a:pPr lvl="1"/>
            <a:r>
              <a:rPr lang="en-US" sz="1400" dirty="0"/>
              <a:t>Locality:  Hampton/650</a:t>
            </a:r>
          </a:p>
          <a:p>
            <a:pPr lvl="1"/>
            <a:r>
              <a:rPr lang="en-US" sz="1400" dirty="0"/>
              <a:t>Region: Eastern</a:t>
            </a:r>
          </a:p>
          <a:p>
            <a:pPr lvl="1"/>
            <a:r>
              <a:rPr lang="en-US" sz="1400" dirty="0"/>
              <a:t>Email: </a:t>
            </a:r>
            <a:r>
              <a:rPr lang="en-US" sz="1400" dirty="0">
                <a:hlinkClick r:id="rId5"/>
              </a:rPr>
              <a:t>diane.Doswell@dss.virginia.gov</a:t>
            </a:r>
            <a:endParaRPr lang="en-US" sz="1400" dirty="0"/>
          </a:p>
          <a:p>
            <a:pPr lvl="1"/>
            <a:r>
              <a:rPr lang="en-US" sz="1400" dirty="0"/>
              <a:t>Phone:  (757) 727-1617</a:t>
            </a:r>
          </a:p>
        </p:txBody>
      </p:sp>
    </p:spTree>
    <p:extLst>
      <p:ext uri="{BB962C8B-B14F-4D97-AF65-F5344CB8AC3E}">
        <p14:creationId xmlns:p14="http://schemas.microsoft.com/office/powerpoint/2010/main" val="1617929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78ED8-9F92-9D2C-DEBB-FD55C5F3D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Reps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8CC0AF-9BF0-7BB8-4510-A954524F3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848" y="2014194"/>
            <a:ext cx="4754880" cy="3010812"/>
          </a:xfrm>
        </p:spPr>
        <p:txBody>
          <a:bodyPr/>
          <a:lstStyle/>
          <a:p>
            <a:r>
              <a:rPr lang="en-US" dirty="0"/>
              <a:t>Eastern Region: </a:t>
            </a:r>
          </a:p>
          <a:p>
            <a:pPr lvl="1"/>
            <a:r>
              <a:rPr lang="en-US" dirty="0"/>
              <a:t>Melissia Hill – Sussex/183 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hlinkClick r:id="rId2"/>
              </a:rPr>
              <a:t>melissia.hill183@dss.virginia.gov</a:t>
            </a:r>
            <a:endParaRPr lang="en-US" dirty="0"/>
          </a:p>
          <a:p>
            <a:pPr lvl="2"/>
            <a:endParaRPr lang="en-US" b="1" dirty="0"/>
          </a:p>
          <a:p>
            <a:r>
              <a:rPr lang="en-US" dirty="0"/>
              <a:t>Central Region: </a:t>
            </a:r>
          </a:p>
          <a:p>
            <a:pPr lvl="1"/>
            <a:r>
              <a:rPr lang="en-US" dirty="0"/>
              <a:t>Ann May- Fluvanna/065</a:t>
            </a:r>
          </a:p>
          <a:p>
            <a:pPr lvl="2"/>
            <a:r>
              <a:rPr lang="en-US" b="1" dirty="0"/>
              <a:t>Email: </a:t>
            </a:r>
            <a:r>
              <a:rPr lang="en-US" b="1" dirty="0">
                <a:hlinkClick r:id="rId3"/>
              </a:rPr>
              <a:t>ann.may@dss.virginia.gov</a:t>
            </a:r>
            <a:endParaRPr lang="en-US" b="1" dirty="0"/>
          </a:p>
          <a:p>
            <a:pPr lvl="1"/>
            <a:r>
              <a:rPr lang="en-US" dirty="0"/>
              <a:t>Tracey Harvey-Essex/057</a:t>
            </a:r>
          </a:p>
          <a:p>
            <a:pPr lvl="2"/>
            <a:r>
              <a:rPr lang="en-US" b="1" dirty="0"/>
              <a:t>Email:  </a:t>
            </a:r>
            <a:r>
              <a:rPr lang="en-US" b="1" dirty="0">
                <a:hlinkClick r:id="rId4"/>
              </a:rPr>
              <a:t>t.Harvey@dss.virginia.gov</a:t>
            </a:r>
            <a:endParaRPr lang="en-US" b="1" dirty="0"/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964D7A-7CE7-A1AC-5F49-6E3E9CC9B5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73368" y="2014194"/>
            <a:ext cx="4918214" cy="2901755"/>
          </a:xfrm>
        </p:spPr>
        <p:txBody>
          <a:bodyPr/>
          <a:lstStyle/>
          <a:p>
            <a:r>
              <a:rPr lang="en-US" dirty="0"/>
              <a:t>Northern Region: </a:t>
            </a:r>
          </a:p>
          <a:p>
            <a:pPr lvl="1"/>
            <a:r>
              <a:rPr lang="en-US" dirty="0"/>
              <a:t>Katlen Lyday – Frederick/069</a:t>
            </a:r>
          </a:p>
          <a:p>
            <a:pPr lvl="2"/>
            <a:r>
              <a:rPr lang="en-US" b="1" dirty="0"/>
              <a:t>Email:  </a:t>
            </a:r>
            <a:r>
              <a:rPr lang="en-US" b="1" dirty="0">
                <a:hlinkClick r:id="rId5"/>
              </a:rPr>
              <a:t>Katlen.Lyday@fcva.us</a:t>
            </a:r>
            <a:endParaRPr lang="en-US" b="1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Western Region: </a:t>
            </a:r>
          </a:p>
          <a:p>
            <a:pPr lvl="1"/>
            <a:r>
              <a:rPr lang="en-US" dirty="0"/>
              <a:t>Chris Edwards-Scott/169</a:t>
            </a:r>
          </a:p>
          <a:p>
            <a:pPr lvl="2"/>
            <a:r>
              <a:rPr lang="en-US" b="1" dirty="0"/>
              <a:t>Email:  </a:t>
            </a:r>
            <a:r>
              <a:rPr lang="en-US" b="1" dirty="0">
                <a:hlinkClick r:id="rId6"/>
              </a:rPr>
              <a:t>Christopher.Edwards@dss.virginia.gov</a:t>
            </a: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A3217E-EB75-D6E5-6B0C-CDEF3BC6B099}"/>
              </a:ext>
            </a:extLst>
          </p:cNvPr>
          <p:cNvSpPr txBox="1"/>
          <p:nvPr/>
        </p:nvSpPr>
        <p:spPr>
          <a:xfrm>
            <a:off x="1066800" y="5025006"/>
            <a:ext cx="78926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Still Looking For the Following to Complete the Board of Directors…..</a:t>
            </a:r>
          </a:p>
          <a:p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70C0"/>
                </a:solidFill>
              </a:rPr>
              <a:t>1 Eastern Rep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70C0"/>
                </a:solidFill>
              </a:rPr>
              <a:t>1 Northern Rep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0070C0"/>
                </a:solidFill>
              </a:rPr>
              <a:t>2 Piedmont Reps</a:t>
            </a:r>
          </a:p>
          <a:p>
            <a:endParaRPr lang="en-US" dirty="0"/>
          </a:p>
        </p:txBody>
      </p:sp>
      <p:pic>
        <p:nvPicPr>
          <p:cNvPr id="9" name="Picture 8" descr="Stick figure families holding hands">
            <a:extLst>
              <a:ext uri="{FF2B5EF4-FFF2-40B4-BE49-F238E27FC236}">
                <a16:creationId xmlns:a16="http://schemas.microsoft.com/office/drawing/2014/main" id="{7A0CCD12-FF34-ED72-0CA1-E79862CFB5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929" y="4571999"/>
            <a:ext cx="2913077" cy="1942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289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1F6FC-34A5-F178-1AEA-CD99C544C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Webmaster &amp; Parliamentarian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969F7-30BB-7034-F9C0-87891D7E8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799" y="2103120"/>
            <a:ext cx="10503159" cy="3931920"/>
          </a:xfrm>
        </p:spPr>
        <p:txBody>
          <a:bodyPr/>
          <a:lstStyle/>
          <a:p>
            <a:r>
              <a:rPr lang="en-US" dirty="0"/>
              <a:t>Anne-Maire Giannini</a:t>
            </a:r>
          </a:p>
          <a:p>
            <a:pPr lvl="1"/>
            <a:r>
              <a:rPr lang="en-US" dirty="0"/>
              <a:t>Region: Northern</a:t>
            </a:r>
          </a:p>
          <a:p>
            <a:pPr lvl="1"/>
            <a:r>
              <a:rPr lang="en-US" dirty="0"/>
              <a:t>Locality/FIPS:  Northern Regional Office</a:t>
            </a:r>
          </a:p>
          <a:p>
            <a:pPr lvl="1"/>
            <a:r>
              <a:rPr lang="en-US" dirty="0"/>
              <a:t>Emails:  </a:t>
            </a:r>
            <a:r>
              <a:rPr lang="en-US" dirty="0">
                <a:hlinkClick r:id="rId2"/>
              </a:rPr>
              <a:t>annmarie.giannini@dss.virginia.gov</a:t>
            </a: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Take a look……</a:t>
            </a:r>
          </a:p>
          <a:p>
            <a:pPr marL="0" indent="0">
              <a:buNone/>
            </a:pPr>
            <a:r>
              <a:rPr lang="en-US" dirty="0"/>
              <a:t>                         POSSESS Website: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Send ideas, suggestions, changes or questions for her to take a look at to see if it is possible!  </a:t>
            </a:r>
          </a:p>
        </p:txBody>
      </p:sp>
      <p:pic>
        <p:nvPicPr>
          <p:cNvPr id="5" name="Picture 4" descr="A green sign with white lettering&#10;&#10;Description automatically generated with low confidence">
            <a:extLst>
              <a:ext uri="{FF2B5EF4-FFF2-40B4-BE49-F238E27FC236}">
                <a16:creationId xmlns:a16="http://schemas.microsoft.com/office/drawing/2014/main" id="{BF0484E9-71C4-5382-7A4E-E9EFA0DB43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18378" y="1508807"/>
            <a:ext cx="3840410" cy="25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732C-D84A-A7A8-2796-CCC6A9F5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Membership Meeting Information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3637-369C-CEB0-0D3D-2822E542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6" y="18268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430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73B45-E28D-CAB8-655D-DF724D9A3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Membership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5319C-609C-0D38-82CA-EEF82EA5D8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Mark your calendar…..meeting dates for the year: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December 14</a:t>
            </a:r>
            <a:r>
              <a:rPr lang="en-US" baseline="30000" dirty="0"/>
              <a:t>th</a:t>
            </a:r>
            <a:r>
              <a:rPr lang="en-US" dirty="0"/>
              <a:t> @ 2PM-4PM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March 21</a:t>
            </a:r>
            <a:r>
              <a:rPr lang="en-US" baseline="30000" dirty="0"/>
              <a:t>st</a:t>
            </a:r>
            <a:r>
              <a:rPr lang="en-US" dirty="0"/>
              <a:t> @ 10AM-12PM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June 6</a:t>
            </a:r>
            <a:r>
              <a:rPr lang="en-US" baseline="30000" dirty="0"/>
              <a:t>th</a:t>
            </a:r>
            <a:r>
              <a:rPr lang="en-US" dirty="0"/>
              <a:t> @ 10Am-12PM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All meeting will be virtual only this year</a:t>
            </a:r>
          </a:p>
          <a:p>
            <a:pPr marL="274320" lvl="1" indent="0">
              <a:buNone/>
            </a:pPr>
            <a:r>
              <a:rPr lang="en-US" sz="1400" b="1" dirty="0"/>
              <a:t>(In person will only be the business meetings at the fall &amp; spring conferences)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/>
              <a:t>Each meeting will typically contain a training for membership, committee reports, announcements and chance to ask questions to members for assistance in areas needed.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0070C0"/>
                </a:solidFill>
              </a:rPr>
              <a:t>December – Trauma &amp; Resilience Training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500" b="1" dirty="0">
                <a:solidFill>
                  <a:srgbClr val="0070C0"/>
                </a:solidFill>
              </a:rPr>
              <a:t>March – looking at Thomas Brothers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5" name="Picture 4" descr="Red marker on a calendar">
            <a:extLst>
              <a:ext uri="{FF2B5EF4-FFF2-40B4-BE49-F238E27FC236}">
                <a16:creationId xmlns:a16="http://schemas.microsoft.com/office/drawing/2014/main" id="{7C9A5DD7-0722-F283-FC19-81C523A8C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396" y="1726163"/>
            <a:ext cx="2781804" cy="1854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95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55F7F3-3A58-4BBB-95C7-CF706F9FFA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E3D314-6F93-4D91-8C0F-E92657F46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4419599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FCC503-1095-AD24-A1E3-9DB3B1E20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409" y="559477"/>
            <a:ext cx="3765200" cy="5709931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Business Meetings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BD008C-037C-53E1-06D0-CCBE5E57C0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4822901"/>
              </p:ext>
            </p:extLst>
          </p:nvPr>
        </p:nvGraphicFramePr>
        <p:xfrm>
          <a:off x="5478124" y="800947"/>
          <a:ext cx="5906181" cy="5230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21607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hade val="92000"/>
                <a:satMod val="160000"/>
              </a:schemeClr>
            </a:gs>
            <a:gs pos="77000">
              <a:schemeClr val="bg1">
                <a:tint val="100000"/>
                <a:shade val="73000"/>
                <a:satMod val="155000"/>
              </a:schemeClr>
            </a:gs>
            <a:gs pos="100000">
              <a:schemeClr val="bg1">
                <a:tint val="100000"/>
                <a:shade val="67000"/>
                <a:satMod val="14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D70C8A-A50E-4B41-86A2-E2F855812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340A62-2AB4-4600-96C6-0B60B6E965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BDC681C0-91A4-49F5-8158-CF3ECB854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34655" cy="6858000"/>
          </a:xfrm>
          <a:prstGeom prst="rect">
            <a:avLst/>
          </a:prstGeom>
          <a:ln w="6350" cap="sq" cmpd="sng" algn="ctr">
            <a:noFill/>
            <a:prstDash val="solid"/>
            <a:miter lim="800000"/>
          </a:ln>
          <a:effectLst/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102F34D-849F-4CF9-98E2-E57EC330D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0"/>
            <a:ext cx="4657345" cy="6858000"/>
          </a:xfrm>
          <a:prstGeom prst="rect">
            <a:avLst/>
          </a:prstGeom>
          <a:blipFill dpi="0" rotWithShape="1">
            <a:blip r:embed="rId2">
              <a:alphaModFix amt="6000"/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8F732C-D84A-A7A8-2796-CCC6A9F5A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9287" y="1168400"/>
            <a:ext cx="3697043" cy="4521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/>
              <a:t>Committees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173637-369C-CEB0-0D3D-2822E54257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436" y="1826803"/>
            <a:ext cx="3017782" cy="301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93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113</TotalTime>
  <Words>1137</Words>
  <Application>Microsoft Office PowerPoint</Application>
  <PresentationFormat>Widescreen</PresentationFormat>
  <Paragraphs>200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Calibri</vt:lpstr>
      <vt:lpstr>Century Gothic</vt:lpstr>
      <vt:lpstr>Courier New</vt:lpstr>
      <vt:lpstr>Garamond</vt:lpstr>
      <vt:lpstr>Savon</vt:lpstr>
      <vt:lpstr>POSSESS</vt:lpstr>
      <vt:lpstr>Meet The Board of Directors</vt:lpstr>
      <vt:lpstr>The Executive Board</vt:lpstr>
      <vt:lpstr>Regional Reps</vt:lpstr>
      <vt:lpstr>Webmaster &amp; Parliamentarian </vt:lpstr>
      <vt:lpstr>Membership Meeting Information</vt:lpstr>
      <vt:lpstr>Quarterly Membership Meetings</vt:lpstr>
      <vt:lpstr>Business Meetings</vt:lpstr>
      <vt:lpstr>Committees</vt:lpstr>
      <vt:lpstr>Professional Development</vt:lpstr>
      <vt:lpstr>Technology</vt:lpstr>
      <vt:lpstr>Networking</vt:lpstr>
      <vt:lpstr>Sunshine </vt:lpstr>
      <vt:lpstr>Membership</vt:lpstr>
      <vt:lpstr>Fundraising</vt:lpstr>
      <vt:lpstr>Nominating</vt:lpstr>
      <vt:lpstr>Networking Groups</vt:lpstr>
      <vt:lpstr>Networking Group</vt:lpstr>
      <vt:lpstr>Networking Groups</vt:lpstr>
      <vt:lpstr>Networking Group Changes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POSSESS</dc:title>
  <dc:creator>Janet Briscoe</dc:creator>
  <cp:lastModifiedBy>Janet Briscoe</cp:lastModifiedBy>
  <cp:revision>1</cp:revision>
  <dcterms:created xsi:type="dcterms:W3CDTF">2023-09-12T19:42:25Z</dcterms:created>
  <dcterms:modified xsi:type="dcterms:W3CDTF">2023-09-18T19:13:59Z</dcterms:modified>
</cp:coreProperties>
</file>