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BC08A-F305-4286-BAC3-F9FFEF2780D7}" v="168" dt="2018-05-07T17:54:19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Briscoe" userId="8c1e6405-6be3-4880-90f9-e63ac43a726b" providerId="ADAL" clId="{8FEBC08A-F305-4286-BAC3-F9FFEF2780D7}"/>
    <pc:docChg chg="custSel modSld">
      <pc:chgData name="Janet Briscoe" userId="8c1e6405-6be3-4880-90f9-e63ac43a726b" providerId="ADAL" clId="{8FEBC08A-F305-4286-BAC3-F9FFEF2780D7}" dt="2018-05-07T17:54:19.408" v="167" actId="255"/>
      <pc:docMkLst>
        <pc:docMk/>
      </pc:docMkLst>
      <pc:sldChg chg="modSp">
        <pc:chgData name="Janet Briscoe" userId="8c1e6405-6be3-4880-90f9-e63ac43a726b" providerId="ADAL" clId="{8FEBC08A-F305-4286-BAC3-F9FFEF2780D7}" dt="2018-05-07T17:46:53.030" v="138" actId="20577"/>
        <pc:sldMkLst>
          <pc:docMk/>
          <pc:sldMk cId="250567702" sldId="266"/>
        </pc:sldMkLst>
        <pc:spChg chg="mod">
          <ac:chgData name="Janet Briscoe" userId="8c1e6405-6be3-4880-90f9-e63ac43a726b" providerId="ADAL" clId="{8FEBC08A-F305-4286-BAC3-F9FFEF2780D7}" dt="2018-05-07T17:46:53.030" v="138" actId="20577"/>
          <ac:spMkLst>
            <pc:docMk/>
            <pc:sldMk cId="250567702" sldId="266"/>
            <ac:spMk id="3" creationId="{C74EDD91-AA3A-4AF2-B52E-2D51B1F2DAED}"/>
          </ac:spMkLst>
        </pc:spChg>
      </pc:sldChg>
      <pc:sldChg chg="modSp">
        <pc:chgData name="Janet Briscoe" userId="8c1e6405-6be3-4880-90f9-e63ac43a726b" providerId="ADAL" clId="{8FEBC08A-F305-4286-BAC3-F9FFEF2780D7}" dt="2018-05-07T17:48:06.641" v="139" actId="115"/>
        <pc:sldMkLst>
          <pc:docMk/>
          <pc:sldMk cId="4265460861" sldId="267"/>
        </pc:sldMkLst>
        <pc:spChg chg="mod">
          <ac:chgData name="Janet Briscoe" userId="8c1e6405-6be3-4880-90f9-e63ac43a726b" providerId="ADAL" clId="{8FEBC08A-F305-4286-BAC3-F9FFEF2780D7}" dt="2018-05-07T17:48:06.641" v="139" actId="115"/>
          <ac:spMkLst>
            <pc:docMk/>
            <pc:sldMk cId="4265460861" sldId="267"/>
            <ac:spMk id="3" creationId="{3190AF2C-D673-471A-B724-96DA739D1790}"/>
          </ac:spMkLst>
        </pc:spChg>
      </pc:sldChg>
      <pc:sldChg chg="modSp">
        <pc:chgData name="Janet Briscoe" userId="8c1e6405-6be3-4880-90f9-e63ac43a726b" providerId="ADAL" clId="{8FEBC08A-F305-4286-BAC3-F9FFEF2780D7}" dt="2018-05-07T17:54:19.408" v="167" actId="255"/>
        <pc:sldMkLst>
          <pc:docMk/>
          <pc:sldMk cId="666631136" sldId="272"/>
        </pc:sldMkLst>
        <pc:spChg chg="mod">
          <ac:chgData name="Janet Briscoe" userId="8c1e6405-6be3-4880-90f9-e63ac43a726b" providerId="ADAL" clId="{8FEBC08A-F305-4286-BAC3-F9FFEF2780D7}" dt="2018-05-07T17:54:19.408" v="167" actId="255"/>
          <ac:spMkLst>
            <pc:docMk/>
            <pc:sldMk cId="666631136" sldId="272"/>
            <ac:spMk id="2" creationId="{CAAB78C4-711A-4885-9849-E2EA01BBAF88}"/>
          </ac:spMkLst>
        </pc:spChg>
      </pc:sldChg>
    </pc:docChg>
  </pc:docChgLst>
  <pc:docChgLst>
    <pc:chgData name="Janet Briscoe" userId="8c1e6405-6be3-4880-90f9-e63ac43a726b" providerId="ADAL" clId="{C7336533-C43C-41C4-9179-CD581F69C03E}"/>
    <pc:docChg chg="modSld">
      <pc:chgData name="Janet Briscoe" userId="8c1e6405-6be3-4880-90f9-e63ac43a726b" providerId="ADAL" clId="{C7336533-C43C-41C4-9179-CD581F69C03E}" dt="2018-04-11T19:42:41.868" v="66" actId="20577"/>
      <pc:docMkLst>
        <pc:docMk/>
      </pc:docMkLst>
      <pc:sldChg chg="modSp">
        <pc:chgData name="Janet Briscoe" userId="8c1e6405-6be3-4880-90f9-e63ac43a726b" providerId="ADAL" clId="{C7336533-C43C-41C4-9179-CD581F69C03E}" dt="2018-04-11T19:37:52.773" v="5" actId="20577"/>
        <pc:sldMkLst>
          <pc:docMk/>
          <pc:sldMk cId="2993071401" sldId="261"/>
        </pc:sldMkLst>
        <pc:graphicFrameChg chg="mod">
          <ac:chgData name="Janet Briscoe" userId="8c1e6405-6be3-4880-90f9-e63ac43a726b" providerId="ADAL" clId="{C7336533-C43C-41C4-9179-CD581F69C03E}" dt="2018-04-11T19:37:52.773" v="5" actId="20577"/>
          <ac:graphicFrameMkLst>
            <pc:docMk/>
            <pc:sldMk cId="2993071401" sldId="261"/>
            <ac:graphicFrameMk id="5" creationId="{00000000-0000-0000-0000-000000000000}"/>
          </ac:graphicFrameMkLst>
        </pc:graphicFrameChg>
      </pc:sldChg>
      <pc:sldChg chg="modSp">
        <pc:chgData name="Janet Briscoe" userId="8c1e6405-6be3-4880-90f9-e63ac43a726b" providerId="ADAL" clId="{C7336533-C43C-41C4-9179-CD581F69C03E}" dt="2018-04-11T19:38:19.273" v="7" actId="20577"/>
        <pc:sldMkLst>
          <pc:docMk/>
          <pc:sldMk cId="2990512229" sldId="263"/>
        </pc:sldMkLst>
        <pc:spChg chg="mod">
          <ac:chgData name="Janet Briscoe" userId="8c1e6405-6be3-4880-90f9-e63ac43a726b" providerId="ADAL" clId="{C7336533-C43C-41C4-9179-CD581F69C03E}" dt="2018-04-11T19:38:19.273" v="7" actId="20577"/>
          <ac:spMkLst>
            <pc:docMk/>
            <pc:sldMk cId="2990512229" sldId="263"/>
            <ac:spMk id="4" creationId="{2729007A-CF67-4694-A170-28862B9F807D}"/>
          </ac:spMkLst>
        </pc:spChg>
      </pc:sldChg>
      <pc:sldChg chg="modSp">
        <pc:chgData name="Janet Briscoe" userId="8c1e6405-6be3-4880-90f9-e63ac43a726b" providerId="ADAL" clId="{C7336533-C43C-41C4-9179-CD581F69C03E}" dt="2018-04-11T19:41:19.961" v="63" actId="20577"/>
        <pc:sldMkLst>
          <pc:docMk/>
          <pc:sldMk cId="1142786679" sldId="270"/>
        </pc:sldMkLst>
        <pc:spChg chg="mod">
          <ac:chgData name="Janet Briscoe" userId="8c1e6405-6be3-4880-90f9-e63ac43a726b" providerId="ADAL" clId="{C7336533-C43C-41C4-9179-CD581F69C03E}" dt="2018-04-11T19:41:19.961" v="63" actId="20577"/>
          <ac:spMkLst>
            <pc:docMk/>
            <pc:sldMk cId="1142786679" sldId="270"/>
            <ac:spMk id="3" creationId="{D2B56505-266E-406C-8E1C-699B2048AE1F}"/>
          </ac:spMkLst>
        </pc:spChg>
      </pc:sldChg>
      <pc:sldChg chg="modSp">
        <pc:chgData name="Janet Briscoe" userId="8c1e6405-6be3-4880-90f9-e63ac43a726b" providerId="ADAL" clId="{C7336533-C43C-41C4-9179-CD581F69C03E}" dt="2018-04-11T19:42:41.868" v="66" actId="20577"/>
        <pc:sldMkLst>
          <pc:docMk/>
          <pc:sldMk cId="3299320801" sldId="271"/>
        </pc:sldMkLst>
        <pc:spChg chg="mod">
          <ac:chgData name="Janet Briscoe" userId="8c1e6405-6be3-4880-90f9-e63ac43a726b" providerId="ADAL" clId="{C7336533-C43C-41C4-9179-CD581F69C03E}" dt="2018-04-11T19:42:41.868" v="66" actId="20577"/>
          <ac:spMkLst>
            <pc:docMk/>
            <pc:sldMk cId="3299320801" sldId="271"/>
            <ac:spMk id="3" creationId="{76A230E5-1F18-4BA9-805D-CA0B2FACE0A4}"/>
          </ac:spMkLst>
        </pc:spChg>
      </pc:sldChg>
    </pc:docChg>
  </pc:docChgLst>
  <pc:docChgLst>
    <pc:chgData name="Janet Briscoe" userId="8c1e6405-6be3-4880-90f9-e63ac43a726b" providerId="ADAL" clId="{8EF0ED56-7A79-41DA-BD90-A553ED01A222}"/>
    <pc:docChg chg="undo custSel addSld delSld modSld sldOrd">
      <pc:chgData name="Janet Briscoe" userId="8c1e6405-6be3-4880-90f9-e63ac43a726b" providerId="ADAL" clId="{8EF0ED56-7A79-41DA-BD90-A553ED01A222}" dt="2018-02-15T19:19:58.930" v="20786" actId="1076"/>
      <pc:docMkLst>
        <pc:docMk/>
      </pc:docMkLst>
      <pc:sldChg chg="addSp modSp mod setBg">
        <pc:chgData name="Janet Briscoe" userId="8c1e6405-6be3-4880-90f9-e63ac43a726b" providerId="ADAL" clId="{8EF0ED56-7A79-41DA-BD90-A553ED01A222}" dt="2018-02-15T19:17:19.708" v="20760" actId="26606"/>
        <pc:sldMkLst>
          <pc:docMk/>
          <pc:sldMk cId="3269011839" sldId="256"/>
        </pc:sldMkLst>
        <pc:spChg chg="mod">
          <ac:chgData name="Janet Briscoe" userId="8c1e6405-6be3-4880-90f9-e63ac43a726b" providerId="ADAL" clId="{8EF0ED56-7A79-41DA-BD90-A553ED01A222}" dt="2018-02-15T19:17:19.708" v="20760" actId="26606"/>
          <ac:spMkLst>
            <pc:docMk/>
            <pc:sldMk cId="3269011839" sldId="256"/>
            <ac:spMk id="2" creationId="{BD52271B-55EE-4B44-AF5D-D63C5B26A9FA}"/>
          </ac:spMkLst>
        </pc:spChg>
        <pc:spChg chg="mod">
          <ac:chgData name="Janet Briscoe" userId="8c1e6405-6be3-4880-90f9-e63ac43a726b" providerId="ADAL" clId="{8EF0ED56-7A79-41DA-BD90-A553ED01A222}" dt="2018-02-15T19:17:19.708" v="20760" actId="26606"/>
          <ac:spMkLst>
            <pc:docMk/>
            <pc:sldMk cId="3269011839" sldId="256"/>
            <ac:spMk id="3" creationId="{34727691-8850-4B23-A1E2-DCAA15D318A8}"/>
          </ac:spMkLst>
        </pc:spChg>
        <pc:spChg chg="add">
          <ac:chgData name="Janet Briscoe" userId="8c1e6405-6be3-4880-90f9-e63ac43a726b" providerId="ADAL" clId="{8EF0ED56-7A79-41DA-BD90-A553ED01A222}" dt="2018-02-15T19:17:19.708" v="20760" actId="26606"/>
          <ac:spMkLst>
            <pc:docMk/>
            <pc:sldMk cId="3269011839" sldId="256"/>
            <ac:spMk id="8" creationId="{F81819F9-8CAC-4A6C-8F06-0482027F9736}"/>
          </ac:spMkLst>
        </pc:spChg>
        <pc:spChg chg="add">
          <ac:chgData name="Janet Briscoe" userId="8c1e6405-6be3-4880-90f9-e63ac43a726b" providerId="ADAL" clId="{8EF0ED56-7A79-41DA-BD90-A553ED01A222}" dt="2018-02-15T19:17:19.708" v="20760" actId="26606"/>
          <ac:spMkLst>
            <pc:docMk/>
            <pc:sldMk cId="3269011839" sldId="256"/>
            <ac:spMk id="10" creationId="{4A98CC08-AEC2-4E8F-8F52-0F5C6372DB4F}"/>
          </ac:spMkLst>
        </pc:spChg>
        <pc:spChg chg="add">
          <ac:chgData name="Janet Briscoe" userId="8c1e6405-6be3-4880-90f9-e63ac43a726b" providerId="ADAL" clId="{8EF0ED56-7A79-41DA-BD90-A553ED01A222}" dt="2018-02-15T19:17:19.708" v="20760" actId="26606"/>
          <ac:spMkLst>
            <pc:docMk/>
            <pc:sldMk cId="3269011839" sldId="256"/>
            <ac:spMk id="40" creationId="{1310EFE2-B91D-47E7-B117-C2A802800A7C}"/>
          </ac:spMkLst>
        </pc:spChg>
        <pc:grpChg chg="add">
          <ac:chgData name="Janet Briscoe" userId="8c1e6405-6be3-4880-90f9-e63ac43a726b" providerId="ADAL" clId="{8EF0ED56-7A79-41DA-BD90-A553ED01A222}" dt="2018-02-15T19:17:19.708" v="20760" actId="26606"/>
          <ac:grpSpMkLst>
            <pc:docMk/>
            <pc:sldMk cId="3269011839" sldId="256"/>
            <ac:grpSpMk id="12" creationId="{5D1545E6-EB3C-4478-A661-A2CA963F129C}"/>
          </ac:grpSpMkLst>
        </pc:grpChg>
        <pc:grpChg chg="add">
          <ac:chgData name="Janet Briscoe" userId="8c1e6405-6be3-4880-90f9-e63ac43a726b" providerId="ADAL" clId="{8EF0ED56-7A79-41DA-BD90-A553ED01A222}" dt="2018-02-15T19:17:19.708" v="20760" actId="26606"/>
          <ac:grpSpMkLst>
            <pc:docMk/>
            <pc:sldMk cId="3269011839" sldId="256"/>
            <ac:grpSpMk id="26" creationId="{40A75861-F6C5-44A9-B161-B03701CBDE0C}"/>
          </ac:grpSpMkLst>
        </pc:grpChg>
      </pc:sldChg>
      <pc:sldChg chg="addSp delSp modSp mod setBg">
        <pc:chgData name="Janet Briscoe" userId="8c1e6405-6be3-4880-90f9-e63ac43a726b" providerId="ADAL" clId="{8EF0ED56-7A79-41DA-BD90-A553ED01A222}" dt="2018-02-15T18:53:22.888" v="20418" actId="1076"/>
        <pc:sldMkLst>
          <pc:docMk/>
          <pc:sldMk cId="1189563112" sldId="257"/>
        </pc:sldMkLst>
        <pc:spChg chg="mod">
          <ac:chgData name="Janet Briscoe" userId="8c1e6405-6be3-4880-90f9-e63ac43a726b" providerId="ADAL" clId="{8EF0ED56-7A79-41DA-BD90-A553ED01A222}" dt="2018-02-15T18:53:10.372" v="20415" actId="26606"/>
          <ac:spMkLst>
            <pc:docMk/>
            <pc:sldMk cId="1189563112" sldId="257"/>
            <ac:spMk id="2" creationId="{AD490378-4779-4F9C-AB65-32A8E53C9E33}"/>
          </ac:spMkLst>
        </pc:spChg>
        <pc:spChg chg="mod">
          <ac:chgData name="Janet Briscoe" userId="8c1e6405-6be3-4880-90f9-e63ac43a726b" providerId="ADAL" clId="{8EF0ED56-7A79-41DA-BD90-A553ED01A222}" dt="2018-02-15T18:53:10.372" v="20415" actId="26606"/>
          <ac:spMkLst>
            <pc:docMk/>
            <pc:sldMk cId="1189563112" sldId="257"/>
            <ac:spMk id="3" creationId="{6550BC3F-2D89-44DA-BA8B-0039365A047C}"/>
          </ac:spMkLst>
        </pc:spChg>
        <pc:spChg chg="add del mod">
          <ac:chgData name="Janet Briscoe" userId="8c1e6405-6be3-4880-90f9-e63ac43a726b" providerId="ADAL" clId="{8EF0ED56-7A79-41DA-BD90-A553ED01A222}" dt="2018-02-15T18:52:37.372" v="20413" actId="478"/>
          <ac:spMkLst>
            <pc:docMk/>
            <pc:sldMk cId="1189563112" sldId="257"/>
            <ac:spMk id="6" creationId="{9543A18E-3A67-4A83-BD6D-C923C2F93054}"/>
          </ac:spMkLst>
        </pc:spChg>
        <pc:spChg chg="add">
          <ac:chgData name="Janet Briscoe" userId="8c1e6405-6be3-4880-90f9-e63ac43a726b" providerId="ADAL" clId="{8EF0ED56-7A79-41DA-BD90-A553ED01A222}" dt="2018-02-15T18:53:10.372" v="20415" actId="26606"/>
          <ac:spMkLst>
            <pc:docMk/>
            <pc:sldMk cId="1189563112" sldId="257"/>
            <ac:spMk id="10" creationId="{2F3ECD7F-BF61-4CB1-AA15-464BB771E778}"/>
          </ac:spMkLst>
        </pc:spChg>
        <pc:spChg chg="add">
          <ac:chgData name="Janet Briscoe" userId="8c1e6405-6be3-4880-90f9-e63ac43a726b" providerId="ADAL" clId="{8EF0ED56-7A79-41DA-BD90-A553ED01A222}" dt="2018-02-15T18:53:10.372" v="20415" actId="26606"/>
          <ac:spMkLst>
            <pc:docMk/>
            <pc:sldMk cId="1189563112" sldId="257"/>
            <ac:spMk id="12" creationId="{966F1B29-3A08-4DB7-9F92-4C09B3BCFF14}"/>
          </ac:spMkLst>
        </pc:spChg>
        <pc:spChg chg="add">
          <ac:chgData name="Janet Briscoe" userId="8c1e6405-6be3-4880-90f9-e63ac43a726b" providerId="ADAL" clId="{8EF0ED56-7A79-41DA-BD90-A553ED01A222}" dt="2018-02-15T18:53:10.372" v="20415" actId="26606"/>
          <ac:spMkLst>
            <pc:docMk/>
            <pc:sldMk cId="1189563112" sldId="257"/>
            <ac:spMk id="14" creationId="{44A5AAD1-9616-4E1C-B3AC-E5497A6A3C2A}"/>
          </ac:spMkLst>
        </pc:spChg>
        <pc:picChg chg="add mod ord">
          <ac:chgData name="Janet Briscoe" userId="8c1e6405-6be3-4880-90f9-e63ac43a726b" providerId="ADAL" clId="{8EF0ED56-7A79-41DA-BD90-A553ED01A222}" dt="2018-02-15T18:53:22.888" v="20418" actId="1076"/>
          <ac:picMkLst>
            <pc:docMk/>
            <pc:sldMk cId="1189563112" sldId="257"/>
            <ac:picMk id="5" creationId="{3746D0E8-BFC8-4BB8-84DF-07DC12A13FD6}"/>
          </ac:picMkLst>
        </pc:picChg>
      </pc:sldChg>
      <pc:sldChg chg="addSp delSp modSp mod ord setBg">
        <pc:chgData name="Janet Briscoe" userId="8c1e6405-6be3-4880-90f9-e63ac43a726b" providerId="ADAL" clId="{8EF0ED56-7A79-41DA-BD90-A553ED01A222}" dt="2018-02-15T18:53:46.326" v="20422" actId="26606"/>
        <pc:sldMkLst>
          <pc:docMk/>
          <pc:sldMk cId="1965595196" sldId="258"/>
        </pc:sldMkLst>
        <pc:spChg chg="mod">
          <ac:chgData name="Janet Briscoe" userId="8c1e6405-6be3-4880-90f9-e63ac43a726b" providerId="ADAL" clId="{8EF0ED56-7A79-41DA-BD90-A553ED01A222}" dt="2018-02-15T18:53:46.326" v="20421" actId="26606"/>
          <ac:spMkLst>
            <pc:docMk/>
            <pc:sldMk cId="1965595196" sldId="258"/>
            <ac:spMk id="2" creationId="{C5F4226F-E717-4EE6-AEF4-4EDFD4A3E799}"/>
          </ac:spMkLst>
        </pc:spChg>
        <pc:spChg chg="add del mod">
          <ac:chgData name="Janet Briscoe" userId="8c1e6405-6be3-4880-90f9-e63ac43a726b" providerId="ADAL" clId="{8EF0ED56-7A79-41DA-BD90-A553ED01A222}" dt="2018-02-15T18:53:46.326" v="20422" actId="26606"/>
          <ac:spMkLst>
            <pc:docMk/>
            <pc:sldMk cId="1965595196" sldId="258"/>
            <ac:spMk id="3" creationId="{AE454736-D1C9-40B4-80FE-569F9DB81289}"/>
          </ac:spMkLst>
        </pc:spChg>
        <pc:spChg chg="add del">
          <ac:chgData name="Janet Briscoe" userId="8c1e6405-6be3-4880-90f9-e63ac43a726b" providerId="ADAL" clId="{8EF0ED56-7A79-41DA-BD90-A553ED01A222}" dt="2018-02-15T18:53:46.326" v="20421" actId="26606"/>
          <ac:spMkLst>
            <pc:docMk/>
            <pc:sldMk cId="1965595196" sldId="258"/>
            <ac:spMk id="10" creationId="{2C6246ED-0535-4496-A8F6-1E80CC4EB853}"/>
          </ac:spMkLst>
        </pc:spChg>
        <pc:spChg chg="add del">
          <ac:chgData name="Janet Briscoe" userId="8c1e6405-6be3-4880-90f9-e63ac43a726b" providerId="ADAL" clId="{8EF0ED56-7A79-41DA-BD90-A553ED01A222}" dt="2018-02-15T18:53:46.326" v="20421" actId="26606"/>
          <ac:spMkLst>
            <pc:docMk/>
            <pc:sldMk cId="1965595196" sldId="258"/>
            <ac:spMk id="12" creationId="{A3D9AEEE-1CCD-43C0-BA3E-16D60A6E23C0}"/>
          </ac:spMkLst>
        </pc:spChg>
        <pc:spChg chg="add del">
          <ac:chgData name="Janet Briscoe" userId="8c1e6405-6be3-4880-90f9-e63ac43a726b" providerId="ADAL" clId="{8EF0ED56-7A79-41DA-BD90-A553ED01A222}" dt="2018-02-15T18:53:46.326" v="20421" actId="26606"/>
          <ac:spMkLst>
            <pc:docMk/>
            <pc:sldMk cId="1965595196" sldId="258"/>
            <ac:spMk id="14" creationId="{60F880A6-33D3-4EEC-A780-B73559B9F24C}"/>
          </ac:spMkLst>
        </pc:spChg>
        <pc:graphicFrameChg chg="add del">
          <ac:chgData name="Janet Briscoe" userId="8c1e6405-6be3-4880-90f9-e63ac43a726b" providerId="ADAL" clId="{8EF0ED56-7A79-41DA-BD90-A553ED01A222}" dt="2018-02-15T18:53:46.326" v="20421" actId="26606"/>
          <ac:graphicFrameMkLst>
            <pc:docMk/>
            <pc:sldMk cId="1965595196" sldId="258"/>
            <ac:graphicFrameMk id="5" creationId="{00000000-0000-0000-0000-000000000000}"/>
          </ac:graphicFrameMkLst>
        </pc:graphicFrameChg>
      </pc:sldChg>
      <pc:sldChg chg="modSp add">
        <pc:chgData name="Janet Briscoe" userId="8c1e6405-6be3-4880-90f9-e63ac43a726b" providerId="ADAL" clId="{8EF0ED56-7A79-41DA-BD90-A553ED01A222}" dt="2018-02-07T15:28:13.100" v="2505" actId="20577"/>
        <pc:sldMkLst>
          <pc:docMk/>
          <pc:sldMk cId="1850209271" sldId="259"/>
        </pc:sldMkLst>
        <pc:spChg chg="mod">
          <ac:chgData name="Janet Briscoe" userId="8c1e6405-6be3-4880-90f9-e63ac43a726b" providerId="ADAL" clId="{8EF0ED56-7A79-41DA-BD90-A553ED01A222}" dt="2018-02-07T15:01:05.875" v="1042" actId="255"/>
          <ac:spMkLst>
            <pc:docMk/>
            <pc:sldMk cId="1850209271" sldId="259"/>
            <ac:spMk id="2" creationId="{34283E5A-57AF-41C1-9B74-2BDDD8B1C585}"/>
          </ac:spMkLst>
        </pc:spChg>
        <pc:spChg chg="mod">
          <ac:chgData name="Janet Briscoe" userId="8c1e6405-6be3-4880-90f9-e63ac43a726b" providerId="ADAL" clId="{8EF0ED56-7A79-41DA-BD90-A553ED01A222}" dt="2018-02-07T15:28:13.100" v="2505" actId="20577"/>
          <ac:spMkLst>
            <pc:docMk/>
            <pc:sldMk cId="1850209271" sldId="259"/>
            <ac:spMk id="3" creationId="{3C158230-D816-4924-B24F-0565BE5008B2}"/>
          </ac:spMkLst>
        </pc:spChg>
      </pc:sldChg>
      <pc:sldChg chg="addSp delSp modSp add mod setBg">
        <pc:chgData name="Janet Briscoe" userId="8c1e6405-6be3-4880-90f9-e63ac43a726b" providerId="ADAL" clId="{8EF0ED56-7A79-41DA-BD90-A553ED01A222}" dt="2018-02-15T19:17:56.567" v="20761" actId="255"/>
        <pc:sldMkLst>
          <pc:docMk/>
          <pc:sldMk cId="952215562" sldId="260"/>
        </pc:sldMkLst>
        <pc:spChg chg="mod">
          <ac:chgData name="Janet Briscoe" userId="8c1e6405-6be3-4880-90f9-e63ac43a726b" providerId="ADAL" clId="{8EF0ED56-7A79-41DA-BD90-A553ED01A222}" dt="2018-02-15T18:57:54.315" v="20506" actId="26606"/>
          <ac:spMkLst>
            <pc:docMk/>
            <pc:sldMk cId="952215562" sldId="260"/>
            <ac:spMk id="2" creationId="{4F69D40D-6A52-4597-8F80-DC8C9A0AEE7C}"/>
          </ac:spMkLst>
        </pc:spChg>
        <pc:spChg chg="mod">
          <ac:chgData name="Janet Briscoe" userId="8c1e6405-6be3-4880-90f9-e63ac43a726b" providerId="ADAL" clId="{8EF0ED56-7A79-41DA-BD90-A553ED01A222}" dt="2018-02-15T19:17:56.567" v="20761" actId="255"/>
          <ac:spMkLst>
            <pc:docMk/>
            <pc:sldMk cId="952215562" sldId="260"/>
            <ac:spMk id="3" creationId="{3523954B-D72C-4535-930A-9876E63A3A9F}"/>
          </ac:spMkLst>
        </pc:spChg>
        <pc:spChg chg="add del mod">
          <ac:chgData name="Janet Briscoe" userId="8c1e6405-6be3-4880-90f9-e63ac43a726b" providerId="ADAL" clId="{8EF0ED56-7A79-41DA-BD90-A553ED01A222}" dt="2018-02-15T18:56:56.413" v="20427" actId="478"/>
          <ac:spMkLst>
            <pc:docMk/>
            <pc:sldMk cId="952215562" sldId="260"/>
            <ac:spMk id="6" creationId="{A2E16880-517D-4E8D-A696-8107D0505D08}"/>
          </ac:spMkLst>
        </pc:spChg>
        <pc:spChg chg="add del">
          <ac:chgData name="Janet Briscoe" userId="8c1e6405-6be3-4880-90f9-e63ac43a726b" providerId="ADAL" clId="{8EF0ED56-7A79-41DA-BD90-A553ED01A222}" dt="2018-02-15T18:57:54.315" v="20505" actId="26606"/>
          <ac:spMkLst>
            <pc:docMk/>
            <pc:sldMk cId="952215562" sldId="260"/>
            <ac:spMk id="10" creationId="{1EDD21E1-BAF0-4314-AB31-82ECB8AC9EA9}"/>
          </ac:spMkLst>
        </pc:spChg>
        <pc:spChg chg="add del">
          <ac:chgData name="Janet Briscoe" userId="8c1e6405-6be3-4880-90f9-e63ac43a726b" providerId="ADAL" clId="{8EF0ED56-7A79-41DA-BD90-A553ED01A222}" dt="2018-02-15T18:57:54.315" v="20505" actId="26606"/>
          <ac:spMkLst>
            <pc:docMk/>
            <pc:sldMk cId="952215562" sldId="260"/>
            <ac:spMk id="12" creationId="{FDC8619C-F25D-468E-95FA-2A2151D7DDD2}"/>
          </ac:spMkLst>
        </pc:spChg>
        <pc:spChg chg="add del">
          <ac:chgData name="Janet Briscoe" userId="8c1e6405-6be3-4880-90f9-e63ac43a726b" providerId="ADAL" clId="{8EF0ED56-7A79-41DA-BD90-A553ED01A222}" dt="2018-02-15T18:57:54.315" v="20505" actId="26606"/>
          <ac:spMkLst>
            <pc:docMk/>
            <pc:sldMk cId="952215562" sldId="260"/>
            <ac:spMk id="14" creationId="{7D9439D6-DEAD-4CEB-A61B-BE3D64D1B598}"/>
          </ac:spMkLst>
        </pc:spChg>
        <pc:picChg chg="add mod ord">
          <ac:chgData name="Janet Briscoe" userId="8c1e6405-6be3-4880-90f9-e63ac43a726b" providerId="ADAL" clId="{8EF0ED56-7A79-41DA-BD90-A553ED01A222}" dt="2018-02-15T18:58:12.925" v="20511" actId="14100"/>
          <ac:picMkLst>
            <pc:docMk/>
            <pc:sldMk cId="952215562" sldId="260"/>
            <ac:picMk id="5" creationId="{C49D098E-0149-46C1-9A3A-1A74408049AB}"/>
          </ac:picMkLst>
        </pc:picChg>
      </pc:sldChg>
      <pc:sldChg chg="addSp delSp modSp add mod setBg">
        <pc:chgData name="Janet Briscoe" userId="8c1e6405-6be3-4880-90f9-e63ac43a726b" providerId="ADAL" clId="{8EF0ED56-7A79-41DA-BD90-A553ED01A222}" dt="2018-02-15T19:16:57.652" v="20759" actId="255"/>
        <pc:sldMkLst>
          <pc:docMk/>
          <pc:sldMk cId="2993071401" sldId="261"/>
        </pc:sldMkLst>
        <pc:spChg chg="mod">
          <ac:chgData name="Janet Briscoe" userId="8c1e6405-6be3-4880-90f9-e63ac43a726b" providerId="ADAL" clId="{8EF0ED56-7A79-41DA-BD90-A553ED01A222}" dt="2018-02-15T18:58:34.491" v="20514" actId="26606"/>
          <ac:spMkLst>
            <pc:docMk/>
            <pc:sldMk cId="2993071401" sldId="261"/>
            <ac:spMk id="2" creationId="{04B689D4-B0C4-4AF6-AFB3-8AC05AB915F2}"/>
          </ac:spMkLst>
        </pc:spChg>
        <pc:spChg chg="del mod">
          <ac:chgData name="Janet Briscoe" userId="8c1e6405-6be3-4880-90f9-e63ac43a726b" providerId="ADAL" clId="{8EF0ED56-7A79-41DA-BD90-A553ED01A222}" dt="2018-02-15T18:58:34.491" v="20514" actId="26606"/>
          <ac:spMkLst>
            <pc:docMk/>
            <pc:sldMk cId="2993071401" sldId="261"/>
            <ac:spMk id="6" creationId="{96CDA78A-D394-4027-BF01-623450A9A670}"/>
          </ac:spMkLst>
        </pc:spChg>
        <pc:spChg chg="add">
          <ac:chgData name="Janet Briscoe" userId="8c1e6405-6be3-4880-90f9-e63ac43a726b" providerId="ADAL" clId="{8EF0ED56-7A79-41DA-BD90-A553ED01A222}" dt="2018-02-15T18:58:34.491" v="20514" actId="26606"/>
          <ac:spMkLst>
            <pc:docMk/>
            <pc:sldMk cId="2993071401" sldId="261"/>
            <ac:spMk id="10" creationId="{2C6246ED-0535-4496-A8F6-1E80CC4EB853}"/>
          </ac:spMkLst>
        </pc:spChg>
        <pc:spChg chg="add">
          <ac:chgData name="Janet Briscoe" userId="8c1e6405-6be3-4880-90f9-e63ac43a726b" providerId="ADAL" clId="{8EF0ED56-7A79-41DA-BD90-A553ED01A222}" dt="2018-02-15T18:58:34.491" v="20514" actId="26606"/>
          <ac:spMkLst>
            <pc:docMk/>
            <pc:sldMk cId="2993071401" sldId="261"/>
            <ac:spMk id="12" creationId="{A3D9AEEE-1CCD-43C0-BA3E-16D60A6E23C0}"/>
          </ac:spMkLst>
        </pc:spChg>
        <pc:spChg chg="add">
          <ac:chgData name="Janet Briscoe" userId="8c1e6405-6be3-4880-90f9-e63ac43a726b" providerId="ADAL" clId="{8EF0ED56-7A79-41DA-BD90-A553ED01A222}" dt="2018-02-15T18:58:34.491" v="20514" actId="26606"/>
          <ac:spMkLst>
            <pc:docMk/>
            <pc:sldMk cId="2993071401" sldId="261"/>
            <ac:spMk id="14" creationId="{60F880A6-33D3-4EEC-A780-B73559B9F24C}"/>
          </ac:spMkLst>
        </pc:spChg>
        <pc:graphicFrameChg chg="add mod">
          <ac:chgData name="Janet Briscoe" userId="8c1e6405-6be3-4880-90f9-e63ac43a726b" providerId="ADAL" clId="{8EF0ED56-7A79-41DA-BD90-A553ED01A222}" dt="2018-02-15T19:16:57.652" v="20759" actId="255"/>
          <ac:graphicFrameMkLst>
            <pc:docMk/>
            <pc:sldMk cId="2993071401" sldId="261"/>
            <ac:graphicFrameMk id="5" creationId="{00000000-0000-0000-0000-000000000000}"/>
          </ac:graphicFrameMkLst>
        </pc:graphicFrameChg>
      </pc:sldChg>
      <pc:sldChg chg="addSp delSp modSp add mod setBg">
        <pc:chgData name="Janet Briscoe" userId="8c1e6405-6be3-4880-90f9-e63ac43a726b" providerId="ADAL" clId="{8EF0ED56-7A79-41DA-BD90-A553ED01A222}" dt="2018-02-15T18:59:48.992" v="20524" actId="26606"/>
        <pc:sldMkLst>
          <pc:docMk/>
          <pc:sldMk cId="2068357104" sldId="262"/>
        </pc:sldMkLst>
        <pc:spChg chg="mod">
          <ac:chgData name="Janet Briscoe" userId="8c1e6405-6be3-4880-90f9-e63ac43a726b" providerId="ADAL" clId="{8EF0ED56-7A79-41DA-BD90-A553ED01A222}" dt="2018-02-15T18:59:48.992" v="20524" actId="26606"/>
          <ac:spMkLst>
            <pc:docMk/>
            <pc:sldMk cId="2068357104" sldId="262"/>
            <ac:spMk id="2" creationId="{E854D1AA-EC5C-4326-BAAD-64377281AA39}"/>
          </ac:spMkLst>
        </pc:spChg>
        <pc:spChg chg="mod">
          <ac:chgData name="Janet Briscoe" userId="8c1e6405-6be3-4880-90f9-e63ac43a726b" providerId="ADAL" clId="{8EF0ED56-7A79-41DA-BD90-A553ED01A222}" dt="2018-02-15T18:59:48.992" v="20524" actId="26606"/>
          <ac:spMkLst>
            <pc:docMk/>
            <pc:sldMk cId="2068357104" sldId="262"/>
            <ac:spMk id="3" creationId="{A9A9C549-8DF4-43D0-A4BF-3B999F4944ED}"/>
          </ac:spMkLst>
        </pc:spChg>
        <pc:spChg chg="add del">
          <ac:chgData name="Janet Briscoe" userId="8c1e6405-6be3-4880-90f9-e63ac43a726b" providerId="ADAL" clId="{8EF0ED56-7A79-41DA-BD90-A553ED01A222}" dt="2018-02-15T18:59:48.992" v="20524" actId="26606"/>
          <ac:spMkLst>
            <pc:docMk/>
            <pc:sldMk cId="2068357104" sldId="262"/>
            <ac:spMk id="8" creationId="{0B0685DC-0CEE-482C-8A89-7A85EECA3D93}"/>
          </ac:spMkLst>
        </pc:spChg>
        <pc:spChg chg="add del">
          <ac:chgData name="Janet Briscoe" userId="8c1e6405-6be3-4880-90f9-e63ac43a726b" providerId="ADAL" clId="{8EF0ED56-7A79-41DA-BD90-A553ED01A222}" dt="2018-02-15T18:59:48.992" v="20524" actId="26606"/>
          <ac:spMkLst>
            <pc:docMk/>
            <pc:sldMk cId="2068357104" sldId="262"/>
            <ac:spMk id="12" creationId="{A31628A5-06CF-426B-948A-59ED234C9D1A}"/>
          </ac:spMkLst>
        </pc:spChg>
        <pc:cxnChg chg="add del">
          <ac:chgData name="Janet Briscoe" userId="8c1e6405-6be3-4880-90f9-e63ac43a726b" providerId="ADAL" clId="{8EF0ED56-7A79-41DA-BD90-A553ED01A222}" dt="2018-02-15T18:59:48.992" v="20524" actId="26606"/>
          <ac:cxnSpMkLst>
            <pc:docMk/>
            <pc:sldMk cId="2068357104" sldId="262"/>
            <ac:cxnSpMk id="10" creationId="{2D902729-F83B-46AA-B572-057BD32A6991}"/>
          </ac:cxnSpMkLst>
        </pc:cxnChg>
      </pc:sldChg>
      <pc:sldChg chg="addSp delSp modSp add">
        <pc:chgData name="Janet Briscoe" userId="8c1e6405-6be3-4880-90f9-e63ac43a726b" providerId="ADAL" clId="{8EF0ED56-7A79-41DA-BD90-A553ED01A222}" dt="2018-02-15T19:05:13.475" v="20676" actId="1076"/>
        <pc:sldMkLst>
          <pc:docMk/>
          <pc:sldMk cId="2990512229" sldId="263"/>
        </pc:sldMkLst>
        <pc:spChg chg="mod">
          <ac:chgData name="Janet Briscoe" userId="8c1e6405-6be3-4880-90f9-e63ac43a726b" providerId="ADAL" clId="{8EF0ED56-7A79-41DA-BD90-A553ED01A222}" dt="2018-02-09T16:49:59.134" v="5358" actId="20577"/>
          <ac:spMkLst>
            <pc:docMk/>
            <pc:sldMk cId="2990512229" sldId="263"/>
            <ac:spMk id="2" creationId="{1F11BD42-8375-44AF-899B-590BB2D803C4}"/>
          </ac:spMkLst>
        </pc:spChg>
        <pc:spChg chg="mod">
          <ac:chgData name="Janet Briscoe" userId="8c1e6405-6be3-4880-90f9-e63ac43a726b" providerId="ADAL" clId="{8EF0ED56-7A79-41DA-BD90-A553ED01A222}" dt="2018-02-09T16:54:33.273" v="5929" actId="1076"/>
          <ac:spMkLst>
            <pc:docMk/>
            <pc:sldMk cId="2990512229" sldId="263"/>
            <ac:spMk id="3" creationId="{79C1C0B5-DCAE-4119-880D-BD1ECE392392}"/>
          </ac:spMkLst>
        </pc:spChg>
        <pc:spChg chg="mod">
          <ac:chgData name="Janet Briscoe" userId="8c1e6405-6be3-4880-90f9-e63ac43a726b" providerId="ADAL" clId="{8EF0ED56-7A79-41DA-BD90-A553ED01A222}" dt="2018-02-15T19:01:24.752" v="20588" actId="27636"/>
          <ac:spMkLst>
            <pc:docMk/>
            <pc:sldMk cId="2990512229" sldId="263"/>
            <ac:spMk id="4" creationId="{2729007A-CF67-4694-A170-28862B9F807D}"/>
          </ac:spMkLst>
        </pc:spChg>
        <pc:spChg chg="del mod">
          <ac:chgData name="Janet Briscoe" userId="8c1e6405-6be3-4880-90f9-e63ac43a726b" providerId="ADAL" clId="{8EF0ED56-7A79-41DA-BD90-A553ED01A222}" dt="2018-02-15T19:00:40.977" v="20568" actId="478"/>
          <ac:spMkLst>
            <pc:docMk/>
            <pc:sldMk cId="2990512229" sldId="263"/>
            <ac:spMk id="5" creationId="{8B079CCD-45D1-49E6-A02B-3AAF48A0BF52}"/>
          </ac:spMkLst>
        </pc:spChg>
        <pc:spChg chg="del mod">
          <ac:chgData name="Janet Briscoe" userId="8c1e6405-6be3-4880-90f9-e63ac43a726b" providerId="ADAL" clId="{8EF0ED56-7A79-41DA-BD90-A553ED01A222}" dt="2018-02-15T19:01:16.612" v="20582" actId="478"/>
          <ac:spMkLst>
            <pc:docMk/>
            <pc:sldMk cId="2990512229" sldId="263"/>
            <ac:spMk id="6" creationId="{EDD07E55-50E0-49EC-B097-F4C35D5DD8B6}"/>
          </ac:spMkLst>
        </pc:spChg>
        <pc:spChg chg="add del mod">
          <ac:chgData name="Janet Briscoe" userId="8c1e6405-6be3-4880-90f9-e63ac43a726b" providerId="ADAL" clId="{8EF0ED56-7A79-41DA-BD90-A553ED01A222}" dt="2018-02-15T19:05:09.537" v="20675" actId="478"/>
          <ac:spMkLst>
            <pc:docMk/>
            <pc:sldMk cId="2990512229" sldId="263"/>
            <ac:spMk id="9" creationId="{312F5672-5D8A-45D2-B656-E322F2C0B81E}"/>
          </ac:spMkLst>
        </pc:spChg>
        <pc:picChg chg="add del mod">
          <ac:chgData name="Janet Briscoe" userId="8c1e6405-6be3-4880-90f9-e63ac43a726b" providerId="ADAL" clId="{8EF0ED56-7A79-41DA-BD90-A553ED01A222}" dt="2018-02-15T19:05:13.475" v="20676" actId="1076"/>
          <ac:picMkLst>
            <pc:docMk/>
            <pc:sldMk cId="2990512229" sldId="263"/>
            <ac:picMk id="8" creationId="{247A2FCD-2AE5-4428-8FC8-33C5CBA5620E}"/>
          </ac:picMkLst>
        </pc:picChg>
      </pc:sldChg>
      <pc:sldChg chg="addSp delSp modSp add">
        <pc:chgData name="Janet Briscoe" userId="8c1e6405-6be3-4880-90f9-e63ac43a726b" providerId="ADAL" clId="{8EF0ED56-7A79-41DA-BD90-A553ED01A222}" dt="2018-02-15T19:19:12.477" v="20777" actId="14100"/>
        <pc:sldMkLst>
          <pc:docMk/>
          <pc:sldMk cId="1501911540" sldId="264"/>
        </pc:sldMkLst>
        <pc:spChg chg="mod">
          <ac:chgData name="Janet Briscoe" userId="8c1e6405-6be3-4880-90f9-e63ac43a726b" providerId="ADAL" clId="{8EF0ED56-7A79-41DA-BD90-A553ED01A222}" dt="2018-02-09T17:01:59.356" v="7927" actId="20577"/>
          <ac:spMkLst>
            <pc:docMk/>
            <pc:sldMk cId="1501911540" sldId="264"/>
            <ac:spMk id="2" creationId="{86A3DE22-7BBD-4687-B167-7638DABD0302}"/>
          </ac:spMkLst>
        </pc:spChg>
        <pc:spChg chg="mod">
          <ac:chgData name="Janet Briscoe" userId="8c1e6405-6be3-4880-90f9-e63ac43a726b" providerId="ADAL" clId="{8EF0ED56-7A79-41DA-BD90-A553ED01A222}" dt="2018-02-15T19:19:07.727" v="20775" actId="20577"/>
          <ac:spMkLst>
            <pc:docMk/>
            <pc:sldMk cId="1501911540" sldId="264"/>
            <ac:spMk id="3" creationId="{023842CA-362C-42BE-B947-8748219BCA47}"/>
          </ac:spMkLst>
        </pc:spChg>
        <pc:spChg chg="mod">
          <ac:chgData name="Janet Briscoe" userId="8c1e6405-6be3-4880-90f9-e63ac43a726b" providerId="ADAL" clId="{8EF0ED56-7A79-41DA-BD90-A553ED01A222}" dt="2018-02-15T19:18:55.742" v="20773" actId="27636"/>
          <ac:spMkLst>
            <pc:docMk/>
            <pc:sldMk cId="1501911540" sldId="264"/>
            <ac:spMk id="4" creationId="{93FCC67E-172D-4E72-BA41-0E8AA41628AB}"/>
          </ac:spMkLst>
        </pc:spChg>
        <pc:spChg chg="del mod">
          <ac:chgData name="Janet Briscoe" userId="8c1e6405-6be3-4880-90f9-e63ac43a726b" providerId="ADAL" clId="{8EF0ED56-7A79-41DA-BD90-A553ED01A222}" dt="2018-02-15T19:02:45.928" v="20650" actId="478"/>
          <ac:spMkLst>
            <pc:docMk/>
            <pc:sldMk cId="1501911540" sldId="264"/>
            <ac:spMk id="5" creationId="{6B23930B-4AD6-4E1F-9975-30C8DC03908B}"/>
          </ac:spMkLst>
        </pc:spChg>
        <pc:spChg chg="mod">
          <ac:chgData name="Janet Briscoe" userId="8c1e6405-6be3-4880-90f9-e63ac43a726b" providerId="ADAL" clId="{8EF0ED56-7A79-41DA-BD90-A553ED01A222}" dt="2018-02-15T19:18:55.742" v="20772" actId="27636"/>
          <ac:spMkLst>
            <pc:docMk/>
            <pc:sldMk cId="1501911540" sldId="264"/>
            <ac:spMk id="6" creationId="{E0DDEAE8-1B25-4031-A1E5-A5DA7B15F61F}"/>
          </ac:spMkLst>
        </pc:spChg>
        <pc:spChg chg="add del mod">
          <ac:chgData name="Janet Briscoe" userId="8c1e6405-6be3-4880-90f9-e63ac43a726b" providerId="ADAL" clId="{8EF0ED56-7A79-41DA-BD90-A553ED01A222}" dt="2018-02-15T19:08:58.245" v="20690" actId="478"/>
          <ac:spMkLst>
            <pc:docMk/>
            <pc:sldMk cId="1501911540" sldId="264"/>
            <ac:spMk id="9" creationId="{3A9E700B-3CBB-4868-970C-E149C09DDA72}"/>
          </ac:spMkLst>
        </pc:spChg>
        <pc:spChg chg="add del mod">
          <ac:chgData name="Janet Briscoe" userId="8c1e6405-6be3-4880-90f9-e63ac43a726b" providerId="ADAL" clId="{8EF0ED56-7A79-41DA-BD90-A553ED01A222}" dt="2018-02-15T19:09:56.190" v="20707" actId="478"/>
          <ac:spMkLst>
            <pc:docMk/>
            <pc:sldMk cId="1501911540" sldId="264"/>
            <ac:spMk id="12" creationId="{A42D4843-DF1D-4FDF-AEED-1EDA234FA6C9}"/>
          </ac:spMkLst>
        </pc:spChg>
        <pc:picChg chg="add del mod">
          <ac:chgData name="Janet Briscoe" userId="8c1e6405-6be3-4880-90f9-e63ac43a726b" providerId="ADAL" clId="{8EF0ED56-7A79-41DA-BD90-A553ED01A222}" dt="2018-02-15T19:08:58.245" v="20690" actId="478"/>
          <ac:picMkLst>
            <pc:docMk/>
            <pc:sldMk cId="1501911540" sldId="264"/>
            <ac:picMk id="8" creationId="{B0AC2B69-F99B-45E7-BCBF-F580A582F96B}"/>
          </ac:picMkLst>
        </pc:picChg>
        <pc:picChg chg="add del mod">
          <ac:chgData name="Janet Briscoe" userId="8c1e6405-6be3-4880-90f9-e63ac43a726b" providerId="ADAL" clId="{8EF0ED56-7A79-41DA-BD90-A553ED01A222}" dt="2018-02-15T19:19:12.477" v="20777" actId="14100"/>
          <ac:picMkLst>
            <pc:docMk/>
            <pc:sldMk cId="1501911540" sldId="264"/>
            <ac:picMk id="11" creationId="{EE75E213-13A5-4DE2-B6E2-0A14FC6DCF9D}"/>
          </ac:picMkLst>
        </pc:picChg>
      </pc:sldChg>
      <pc:sldChg chg="modSp add">
        <pc:chgData name="Janet Briscoe" userId="8c1e6405-6be3-4880-90f9-e63ac43a726b" providerId="ADAL" clId="{8EF0ED56-7A79-41DA-BD90-A553ED01A222}" dt="2018-02-15T19:19:24.992" v="20778" actId="14100"/>
        <pc:sldMkLst>
          <pc:docMk/>
          <pc:sldMk cId="2094951795" sldId="265"/>
        </pc:sldMkLst>
        <pc:spChg chg="mod">
          <ac:chgData name="Janet Briscoe" userId="8c1e6405-6be3-4880-90f9-e63ac43a726b" providerId="ADAL" clId="{8EF0ED56-7A79-41DA-BD90-A553ED01A222}" dt="2018-02-09T17:17:54.065" v="11329" actId="20577"/>
          <ac:spMkLst>
            <pc:docMk/>
            <pc:sldMk cId="2094951795" sldId="265"/>
            <ac:spMk id="2" creationId="{C7065870-123A-4E29-B165-3824366F46A3}"/>
          </ac:spMkLst>
        </pc:spChg>
        <pc:spChg chg="mod">
          <ac:chgData name="Janet Briscoe" userId="8c1e6405-6be3-4880-90f9-e63ac43a726b" providerId="ADAL" clId="{8EF0ED56-7A79-41DA-BD90-A553ED01A222}" dt="2018-02-15T19:19:24.992" v="20778" actId="14100"/>
          <ac:spMkLst>
            <pc:docMk/>
            <pc:sldMk cId="2094951795" sldId="265"/>
            <ac:spMk id="3" creationId="{3D84960D-18BE-477B-9A93-AB5E9571241D}"/>
          </ac:spMkLst>
        </pc:spChg>
      </pc:sldChg>
      <pc:sldChg chg="modSp add">
        <pc:chgData name="Janet Briscoe" userId="8c1e6405-6be3-4880-90f9-e63ac43a726b" providerId="ADAL" clId="{8EF0ED56-7A79-41DA-BD90-A553ED01A222}" dt="2018-02-15T17:55:58.259" v="14829" actId="12"/>
        <pc:sldMkLst>
          <pc:docMk/>
          <pc:sldMk cId="250567702" sldId="266"/>
        </pc:sldMkLst>
        <pc:spChg chg="mod">
          <ac:chgData name="Janet Briscoe" userId="8c1e6405-6be3-4880-90f9-e63ac43a726b" providerId="ADAL" clId="{8EF0ED56-7A79-41DA-BD90-A553ED01A222}" dt="2018-02-09T17:25:20.353" v="12152" actId="14100"/>
          <ac:spMkLst>
            <pc:docMk/>
            <pc:sldMk cId="250567702" sldId="266"/>
            <ac:spMk id="2" creationId="{AC7D751D-8286-4383-85AC-061A6652DCC5}"/>
          </ac:spMkLst>
        </pc:spChg>
        <pc:spChg chg="mod">
          <ac:chgData name="Janet Briscoe" userId="8c1e6405-6be3-4880-90f9-e63ac43a726b" providerId="ADAL" clId="{8EF0ED56-7A79-41DA-BD90-A553ED01A222}" dt="2018-02-15T17:55:58.259" v="14829" actId="12"/>
          <ac:spMkLst>
            <pc:docMk/>
            <pc:sldMk cId="250567702" sldId="266"/>
            <ac:spMk id="3" creationId="{C74EDD91-AA3A-4AF2-B52E-2D51B1F2DAED}"/>
          </ac:spMkLst>
        </pc:spChg>
      </pc:sldChg>
      <pc:sldChg chg="addSp delSp modSp add mod setBg">
        <pc:chgData name="Janet Briscoe" userId="8c1e6405-6be3-4880-90f9-e63ac43a726b" providerId="ADAL" clId="{8EF0ED56-7A79-41DA-BD90-A553ED01A222}" dt="2018-02-15T19:19:58.930" v="20786" actId="1076"/>
        <pc:sldMkLst>
          <pc:docMk/>
          <pc:sldMk cId="4265460861" sldId="267"/>
        </pc:sldMkLst>
        <pc:spChg chg="mod">
          <ac:chgData name="Janet Briscoe" userId="8c1e6405-6be3-4880-90f9-e63ac43a726b" providerId="ADAL" clId="{8EF0ED56-7A79-41DA-BD90-A553ED01A222}" dt="2018-02-15T19:12:37.704" v="20715" actId="26606"/>
          <ac:spMkLst>
            <pc:docMk/>
            <pc:sldMk cId="4265460861" sldId="267"/>
            <ac:spMk id="2" creationId="{340B10A0-D88E-4DFA-822F-861CCDAD0B24}"/>
          </ac:spMkLst>
        </pc:spChg>
        <pc:spChg chg="mod">
          <ac:chgData name="Janet Briscoe" userId="8c1e6405-6be3-4880-90f9-e63ac43a726b" providerId="ADAL" clId="{8EF0ED56-7A79-41DA-BD90-A553ED01A222}" dt="2018-02-15T19:19:47.930" v="20784" actId="27636"/>
          <ac:spMkLst>
            <pc:docMk/>
            <pc:sldMk cId="4265460861" sldId="267"/>
            <ac:spMk id="3" creationId="{3190AF2C-D673-471A-B724-96DA739D1790}"/>
          </ac:spMkLst>
        </pc:spChg>
        <pc:spChg chg="add del mod">
          <ac:chgData name="Janet Briscoe" userId="8c1e6405-6be3-4880-90f9-e63ac43a726b" providerId="ADAL" clId="{8EF0ED56-7A79-41DA-BD90-A553ED01A222}" dt="2018-02-15T19:12:56.689" v="20721" actId="478"/>
          <ac:spMkLst>
            <pc:docMk/>
            <pc:sldMk cId="4265460861" sldId="267"/>
            <ac:spMk id="6" creationId="{1703BBA8-F810-4AF8-A521-B114E2BC5D8F}"/>
          </ac:spMkLst>
        </pc:spChg>
        <pc:picChg chg="add mod ord">
          <ac:chgData name="Janet Briscoe" userId="8c1e6405-6be3-4880-90f9-e63ac43a726b" providerId="ADAL" clId="{8EF0ED56-7A79-41DA-BD90-A553ED01A222}" dt="2018-02-15T19:19:58.930" v="20786" actId="1076"/>
          <ac:picMkLst>
            <pc:docMk/>
            <pc:sldMk cId="4265460861" sldId="267"/>
            <ac:picMk id="5" creationId="{CFF347BC-E1F9-45C0-ABA0-7D34930D36B5}"/>
          </ac:picMkLst>
        </pc:picChg>
      </pc:sldChg>
      <pc:sldChg chg="addSp modSp add mod setBg">
        <pc:chgData name="Janet Briscoe" userId="8c1e6405-6be3-4880-90f9-e63ac43a726b" providerId="ADAL" clId="{8EF0ED56-7A79-41DA-BD90-A553ED01A222}" dt="2018-02-15T19:13:23.079" v="20728" actId="26606"/>
        <pc:sldMkLst>
          <pc:docMk/>
          <pc:sldMk cId="996271291" sldId="268"/>
        </pc:sldMkLst>
        <pc:spChg chg="mod">
          <ac:chgData name="Janet Briscoe" userId="8c1e6405-6be3-4880-90f9-e63ac43a726b" providerId="ADAL" clId="{8EF0ED56-7A79-41DA-BD90-A553ED01A222}" dt="2018-02-15T19:13:23.079" v="20728" actId="26606"/>
          <ac:spMkLst>
            <pc:docMk/>
            <pc:sldMk cId="996271291" sldId="268"/>
            <ac:spMk id="2" creationId="{006A612C-618F-4DF0-88FE-FAD70CAD77A1}"/>
          </ac:spMkLst>
        </pc:spChg>
        <pc:spChg chg="mod">
          <ac:chgData name="Janet Briscoe" userId="8c1e6405-6be3-4880-90f9-e63ac43a726b" providerId="ADAL" clId="{8EF0ED56-7A79-41DA-BD90-A553ED01A222}" dt="2018-02-15T19:13:23.079" v="20728" actId="26606"/>
          <ac:spMkLst>
            <pc:docMk/>
            <pc:sldMk cId="996271291" sldId="268"/>
            <ac:spMk id="3" creationId="{125D5E1C-2D0B-45DD-903A-DFAFA02B9184}"/>
          </ac:spMkLst>
        </pc:spChg>
        <pc:spChg chg="add">
          <ac:chgData name="Janet Briscoe" userId="8c1e6405-6be3-4880-90f9-e63ac43a726b" providerId="ADAL" clId="{8EF0ED56-7A79-41DA-BD90-A553ED01A222}" dt="2018-02-15T19:13:23.079" v="20728" actId="26606"/>
          <ac:spMkLst>
            <pc:docMk/>
            <pc:sldMk cId="996271291" sldId="268"/>
            <ac:spMk id="8" creationId="{27018161-547E-48F7-A0D9-272C9EA5B379}"/>
          </ac:spMkLst>
        </pc:spChg>
        <pc:spChg chg="add">
          <ac:chgData name="Janet Briscoe" userId="8c1e6405-6be3-4880-90f9-e63ac43a726b" providerId="ADAL" clId="{8EF0ED56-7A79-41DA-BD90-A553ED01A222}" dt="2018-02-15T19:13:23.079" v="20728" actId="26606"/>
          <ac:spMkLst>
            <pc:docMk/>
            <pc:sldMk cId="996271291" sldId="268"/>
            <ac:spMk id="10" creationId="{19FE08D8-CEA0-461E-870A-02CD15D9B9D2}"/>
          </ac:spMkLst>
        </pc:spChg>
        <pc:spChg chg="add">
          <ac:chgData name="Janet Briscoe" userId="8c1e6405-6be3-4880-90f9-e63ac43a726b" providerId="ADAL" clId="{8EF0ED56-7A79-41DA-BD90-A553ED01A222}" dt="2018-02-15T19:13:23.079" v="20728" actId="26606"/>
          <ac:spMkLst>
            <pc:docMk/>
            <pc:sldMk cId="996271291" sldId="268"/>
            <ac:spMk id="12" creationId="{2B982904-A46E-41DF-BA98-61E2300C7DCB}"/>
          </ac:spMkLst>
        </pc:spChg>
      </pc:sldChg>
      <pc:sldChg chg="addSp modSp add mod setBg">
        <pc:chgData name="Janet Briscoe" userId="8c1e6405-6be3-4880-90f9-e63ac43a726b" providerId="ADAL" clId="{8EF0ED56-7A79-41DA-BD90-A553ED01A222}" dt="2018-02-15T19:13:28.923" v="20729" actId="26606"/>
        <pc:sldMkLst>
          <pc:docMk/>
          <pc:sldMk cId="1291662561" sldId="269"/>
        </pc:sldMkLst>
        <pc:spChg chg="mod">
          <ac:chgData name="Janet Briscoe" userId="8c1e6405-6be3-4880-90f9-e63ac43a726b" providerId="ADAL" clId="{8EF0ED56-7A79-41DA-BD90-A553ED01A222}" dt="2018-02-15T19:13:28.923" v="20729" actId="26606"/>
          <ac:spMkLst>
            <pc:docMk/>
            <pc:sldMk cId="1291662561" sldId="269"/>
            <ac:spMk id="2" creationId="{0EE89403-D9D8-44E2-9F33-47719B5EA2D9}"/>
          </ac:spMkLst>
        </pc:spChg>
        <pc:spChg chg="mod">
          <ac:chgData name="Janet Briscoe" userId="8c1e6405-6be3-4880-90f9-e63ac43a726b" providerId="ADAL" clId="{8EF0ED56-7A79-41DA-BD90-A553ED01A222}" dt="2018-02-15T19:13:28.923" v="20729" actId="26606"/>
          <ac:spMkLst>
            <pc:docMk/>
            <pc:sldMk cId="1291662561" sldId="269"/>
            <ac:spMk id="3" creationId="{1C5CCE6D-858B-4001-A1DC-76D330AE2C4A}"/>
          </ac:spMkLst>
        </pc:spChg>
        <pc:spChg chg="add">
          <ac:chgData name="Janet Briscoe" userId="8c1e6405-6be3-4880-90f9-e63ac43a726b" providerId="ADAL" clId="{8EF0ED56-7A79-41DA-BD90-A553ED01A222}" dt="2018-02-15T19:13:28.923" v="20729" actId="26606"/>
          <ac:spMkLst>
            <pc:docMk/>
            <pc:sldMk cId="1291662561" sldId="269"/>
            <ac:spMk id="8" creationId="{27018161-547E-48F7-A0D9-272C9EA5B379}"/>
          </ac:spMkLst>
        </pc:spChg>
        <pc:spChg chg="add">
          <ac:chgData name="Janet Briscoe" userId="8c1e6405-6be3-4880-90f9-e63ac43a726b" providerId="ADAL" clId="{8EF0ED56-7A79-41DA-BD90-A553ED01A222}" dt="2018-02-15T19:13:28.923" v="20729" actId="26606"/>
          <ac:spMkLst>
            <pc:docMk/>
            <pc:sldMk cId="1291662561" sldId="269"/>
            <ac:spMk id="10" creationId="{19FE08D8-CEA0-461E-870A-02CD15D9B9D2}"/>
          </ac:spMkLst>
        </pc:spChg>
        <pc:spChg chg="add">
          <ac:chgData name="Janet Briscoe" userId="8c1e6405-6be3-4880-90f9-e63ac43a726b" providerId="ADAL" clId="{8EF0ED56-7A79-41DA-BD90-A553ED01A222}" dt="2018-02-15T19:13:28.923" v="20729" actId="26606"/>
          <ac:spMkLst>
            <pc:docMk/>
            <pc:sldMk cId="1291662561" sldId="269"/>
            <ac:spMk id="12" creationId="{2B982904-A46E-41DF-BA98-61E2300C7DCB}"/>
          </ac:spMkLst>
        </pc:spChg>
      </pc:sldChg>
      <pc:sldChg chg="addSp modSp add mod setBg">
        <pc:chgData name="Janet Briscoe" userId="8c1e6405-6be3-4880-90f9-e63ac43a726b" providerId="ADAL" clId="{8EF0ED56-7A79-41DA-BD90-A553ED01A222}" dt="2018-02-15T19:13:33.861" v="20730" actId="26606"/>
        <pc:sldMkLst>
          <pc:docMk/>
          <pc:sldMk cId="1142786679" sldId="270"/>
        </pc:sldMkLst>
        <pc:spChg chg="mod">
          <ac:chgData name="Janet Briscoe" userId="8c1e6405-6be3-4880-90f9-e63ac43a726b" providerId="ADAL" clId="{8EF0ED56-7A79-41DA-BD90-A553ED01A222}" dt="2018-02-15T19:13:33.861" v="20730" actId="26606"/>
          <ac:spMkLst>
            <pc:docMk/>
            <pc:sldMk cId="1142786679" sldId="270"/>
            <ac:spMk id="2" creationId="{EFE60A46-8750-4900-91B9-AA27E20CFDA1}"/>
          </ac:spMkLst>
        </pc:spChg>
        <pc:spChg chg="mod">
          <ac:chgData name="Janet Briscoe" userId="8c1e6405-6be3-4880-90f9-e63ac43a726b" providerId="ADAL" clId="{8EF0ED56-7A79-41DA-BD90-A553ED01A222}" dt="2018-02-15T19:13:33.861" v="20730" actId="26606"/>
          <ac:spMkLst>
            <pc:docMk/>
            <pc:sldMk cId="1142786679" sldId="270"/>
            <ac:spMk id="3" creationId="{D2B56505-266E-406C-8E1C-699B2048AE1F}"/>
          </ac:spMkLst>
        </pc:spChg>
        <pc:spChg chg="add">
          <ac:chgData name="Janet Briscoe" userId="8c1e6405-6be3-4880-90f9-e63ac43a726b" providerId="ADAL" clId="{8EF0ED56-7A79-41DA-BD90-A553ED01A222}" dt="2018-02-15T19:13:33.861" v="20730" actId="26606"/>
          <ac:spMkLst>
            <pc:docMk/>
            <pc:sldMk cId="1142786679" sldId="270"/>
            <ac:spMk id="8" creationId="{27018161-547E-48F7-A0D9-272C9EA5B379}"/>
          </ac:spMkLst>
        </pc:spChg>
        <pc:spChg chg="add">
          <ac:chgData name="Janet Briscoe" userId="8c1e6405-6be3-4880-90f9-e63ac43a726b" providerId="ADAL" clId="{8EF0ED56-7A79-41DA-BD90-A553ED01A222}" dt="2018-02-15T19:13:33.861" v="20730" actId="26606"/>
          <ac:spMkLst>
            <pc:docMk/>
            <pc:sldMk cId="1142786679" sldId="270"/>
            <ac:spMk id="10" creationId="{19FE08D8-CEA0-461E-870A-02CD15D9B9D2}"/>
          </ac:spMkLst>
        </pc:spChg>
        <pc:spChg chg="add">
          <ac:chgData name="Janet Briscoe" userId="8c1e6405-6be3-4880-90f9-e63ac43a726b" providerId="ADAL" clId="{8EF0ED56-7A79-41DA-BD90-A553ED01A222}" dt="2018-02-15T19:13:33.861" v="20730" actId="26606"/>
          <ac:spMkLst>
            <pc:docMk/>
            <pc:sldMk cId="1142786679" sldId="270"/>
            <ac:spMk id="12" creationId="{2B982904-A46E-41DF-BA98-61E2300C7DCB}"/>
          </ac:spMkLst>
        </pc:spChg>
      </pc:sldChg>
      <pc:sldChg chg="addSp modSp add mod setBg">
        <pc:chgData name="Janet Briscoe" userId="8c1e6405-6be3-4880-90f9-e63ac43a726b" providerId="ADAL" clId="{8EF0ED56-7A79-41DA-BD90-A553ED01A222}" dt="2018-02-15T19:13:37.064" v="20731" actId="26606"/>
        <pc:sldMkLst>
          <pc:docMk/>
          <pc:sldMk cId="3299320801" sldId="271"/>
        </pc:sldMkLst>
        <pc:spChg chg="mod">
          <ac:chgData name="Janet Briscoe" userId="8c1e6405-6be3-4880-90f9-e63ac43a726b" providerId="ADAL" clId="{8EF0ED56-7A79-41DA-BD90-A553ED01A222}" dt="2018-02-15T19:13:37.064" v="20731" actId="26606"/>
          <ac:spMkLst>
            <pc:docMk/>
            <pc:sldMk cId="3299320801" sldId="271"/>
            <ac:spMk id="2" creationId="{EBB1B713-6FCE-4344-993F-32F86E66DCF1}"/>
          </ac:spMkLst>
        </pc:spChg>
        <pc:spChg chg="mod">
          <ac:chgData name="Janet Briscoe" userId="8c1e6405-6be3-4880-90f9-e63ac43a726b" providerId="ADAL" clId="{8EF0ED56-7A79-41DA-BD90-A553ED01A222}" dt="2018-02-15T19:13:37.064" v="20731" actId="26606"/>
          <ac:spMkLst>
            <pc:docMk/>
            <pc:sldMk cId="3299320801" sldId="271"/>
            <ac:spMk id="3" creationId="{76A230E5-1F18-4BA9-805D-CA0B2FACE0A4}"/>
          </ac:spMkLst>
        </pc:spChg>
        <pc:spChg chg="add">
          <ac:chgData name="Janet Briscoe" userId="8c1e6405-6be3-4880-90f9-e63ac43a726b" providerId="ADAL" clId="{8EF0ED56-7A79-41DA-BD90-A553ED01A222}" dt="2018-02-15T19:13:37.064" v="20731" actId="26606"/>
          <ac:spMkLst>
            <pc:docMk/>
            <pc:sldMk cId="3299320801" sldId="271"/>
            <ac:spMk id="8" creationId="{27018161-547E-48F7-A0D9-272C9EA5B379}"/>
          </ac:spMkLst>
        </pc:spChg>
        <pc:spChg chg="add">
          <ac:chgData name="Janet Briscoe" userId="8c1e6405-6be3-4880-90f9-e63ac43a726b" providerId="ADAL" clId="{8EF0ED56-7A79-41DA-BD90-A553ED01A222}" dt="2018-02-15T19:13:37.064" v="20731" actId="26606"/>
          <ac:spMkLst>
            <pc:docMk/>
            <pc:sldMk cId="3299320801" sldId="271"/>
            <ac:spMk id="10" creationId="{19FE08D8-CEA0-461E-870A-02CD15D9B9D2}"/>
          </ac:spMkLst>
        </pc:spChg>
        <pc:spChg chg="add">
          <ac:chgData name="Janet Briscoe" userId="8c1e6405-6be3-4880-90f9-e63ac43a726b" providerId="ADAL" clId="{8EF0ED56-7A79-41DA-BD90-A553ED01A222}" dt="2018-02-15T19:13:37.064" v="20731" actId="26606"/>
          <ac:spMkLst>
            <pc:docMk/>
            <pc:sldMk cId="3299320801" sldId="271"/>
            <ac:spMk id="12" creationId="{2B982904-A46E-41DF-BA98-61E2300C7DCB}"/>
          </ac:spMkLst>
        </pc:spChg>
      </pc:sldChg>
      <pc:sldChg chg="addSp delSp modSp add mod ord setBg setClrOvrMap">
        <pc:chgData name="Janet Briscoe" userId="8c1e6405-6be3-4880-90f9-e63ac43a726b" providerId="ADAL" clId="{8EF0ED56-7A79-41DA-BD90-A553ED01A222}" dt="2018-02-15T19:13:49.825" v="20733" actId="26606"/>
        <pc:sldMkLst>
          <pc:docMk/>
          <pc:sldMk cId="666631136" sldId="272"/>
        </pc:sldMkLst>
        <pc:spChg chg="mo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2" creationId="{CAAB78C4-711A-4885-9849-E2EA01BBAF88}"/>
          </ac:spMkLst>
        </pc:spChg>
        <pc:spChg chg="del mod">
          <ac:chgData name="Janet Briscoe" userId="8c1e6405-6be3-4880-90f9-e63ac43a726b" providerId="ADAL" clId="{8EF0ED56-7A79-41DA-BD90-A553ED01A222}" dt="2018-02-15T18:42:15.657" v="20058" actId="478"/>
          <ac:spMkLst>
            <pc:docMk/>
            <pc:sldMk cId="666631136" sldId="272"/>
            <ac:spMk id="3" creationId="{EEBC39F0-8D37-4EA7-A030-888C273EF2D6}"/>
          </ac:spMkLst>
        </pc:spChg>
        <pc:spChg chg="add del mod">
          <ac:chgData name="Janet Briscoe" userId="8c1e6405-6be3-4880-90f9-e63ac43a726b" providerId="ADAL" clId="{8EF0ED56-7A79-41DA-BD90-A553ED01A222}" dt="2018-02-15T18:42:16.829" v="20059" actId="478"/>
          <ac:spMkLst>
            <pc:docMk/>
            <pc:sldMk cId="666631136" sldId="272"/>
            <ac:spMk id="5" creationId="{58974E22-93D8-4622-ACAF-E1F0AFEB6B3F}"/>
          </ac:spMkLst>
        </pc:spChg>
        <pc:spChg chg="ad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35" creationId="{CE6C63DC-BAE4-42B6-8FDF-F6467C2D23AC}"/>
          </ac:spMkLst>
        </pc:spChg>
        <pc:spChg chg="ad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37" creationId="{5BD23F8E-2E78-4C84-8EFB-FE6C8ACB7F1F}"/>
          </ac:spMkLst>
        </pc:spChg>
        <pc:spChg chg="ad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39" creationId="{57ABABA7-0420-4200-9B65-1C1967CE9373}"/>
          </ac:spMkLst>
        </pc:spChg>
        <pc:spChg chg="ad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41" creationId="{1F0BB6E0-44F4-4938-8070-5992040BD1D5}"/>
          </ac:spMkLst>
        </pc:spChg>
        <pc:spChg chg="add">
          <ac:chgData name="Janet Briscoe" userId="8c1e6405-6be3-4880-90f9-e63ac43a726b" providerId="ADAL" clId="{8EF0ED56-7A79-41DA-BD90-A553ED01A222}" dt="2018-02-15T19:13:49.825" v="20733" actId="26606"/>
          <ac:spMkLst>
            <pc:docMk/>
            <pc:sldMk cId="666631136" sldId="272"/>
            <ac:spMk id="57" creationId="{1E86F813-D67B-409D-AA77-FA8878C28E40}"/>
          </ac:spMkLst>
        </pc:spChg>
        <pc:grpChg chg="add">
          <ac:chgData name="Janet Briscoe" userId="8c1e6405-6be3-4880-90f9-e63ac43a726b" providerId="ADAL" clId="{8EF0ED56-7A79-41DA-BD90-A553ED01A222}" dt="2018-02-15T19:13:49.825" v="20733" actId="26606"/>
          <ac:grpSpMkLst>
            <pc:docMk/>
            <pc:sldMk cId="666631136" sldId="272"/>
            <ac:grpSpMk id="7" creationId="{8CD25866-F15D-40A4-AEC5-47C044637AB7}"/>
          </ac:grpSpMkLst>
        </pc:grpChg>
        <pc:grpChg chg="add">
          <ac:chgData name="Janet Briscoe" userId="8c1e6405-6be3-4880-90f9-e63ac43a726b" providerId="ADAL" clId="{8EF0ED56-7A79-41DA-BD90-A553ED01A222}" dt="2018-02-15T19:13:49.825" v="20733" actId="26606"/>
          <ac:grpSpMkLst>
            <pc:docMk/>
            <pc:sldMk cId="666631136" sldId="272"/>
            <ac:grpSpMk id="21" creationId="{0C4A17ED-96AA-44A6-A050-E1A7A1CDD9E7}"/>
          </ac:grpSpMkLst>
        </pc:grpChg>
        <pc:grpChg chg="add">
          <ac:chgData name="Janet Briscoe" userId="8c1e6405-6be3-4880-90f9-e63ac43a726b" providerId="ADAL" clId="{8EF0ED56-7A79-41DA-BD90-A553ED01A222}" dt="2018-02-15T19:13:49.825" v="20733" actId="26606"/>
          <ac:grpSpMkLst>
            <pc:docMk/>
            <pc:sldMk cId="666631136" sldId="272"/>
            <ac:grpSpMk id="43" creationId="{46F1E992-B14A-4FD5-8E41-E19C83492C2A}"/>
          </ac:grpSpMkLst>
        </pc:grpChg>
      </pc:sldChg>
      <pc:sldChg chg="addSp modSp add mod setBg">
        <pc:chgData name="Janet Briscoe" userId="8c1e6405-6be3-4880-90f9-e63ac43a726b" providerId="ADAL" clId="{8EF0ED56-7A79-41DA-BD90-A553ED01A222}" dt="2018-02-15T19:13:40.425" v="20732" actId="26606"/>
        <pc:sldMkLst>
          <pc:docMk/>
          <pc:sldMk cId="188850167" sldId="273"/>
        </pc:sldMkLst>
        <pc:spChg chg="mod">
          <ac:chgData name="Janet Briscoe" userId="8c1e6405-6be3-4880-90f9-e63ac43a726b" providerId="ADAL" clId="{8EF0ED56-7A79-41DA-BD90-A553ED01A222}" dt="2018-02-15T19:13:40.425" v="20732" actId="26606"/>
          <ac:spMkLst>
            <pc:docMk/>
            <pc:sldMk cId="188850167" sldId="273"/>
            <ac:spMk id="2" creationId="{58F328A1-A967-4E4E-90FB-F95606DE637D}"/>
          </ac:spMkLst>
        </pc:spChg>
        <pc:spChg chg="mod">
          <ac:chgData name="Janet Briscoe" userId="8c1e6405-6be3-4880-90f9-e63ac43a726b" providerId="ADAL" clId="{8EF0ED56-7A79-41DA-BD90-A553ED01A222}" dt="2018-02-15T19:13:40.425" v="20732" actId="26606"/>
          <ac:spMkLst>
            <pc:docMk/>
            <pc:sldMk cId="188850167" sldId="273"/>
            <ac:spMk id="3" creationId="{7A2F1335-8A56-4D47-8637-79CC01BB540B}"/>
          </ac:spMkLst>
        </pc:spChg>
        <pc:spChg chg="add">
          <ac:chgData name="Janet Briscoe" userId="8c1e6405-6be3-4880-90f9-e63ac43a726b" providerId="ADAL" clId="{8EF0ED56-7A79-41DA-BD90-A553ED01A222}" dt="2018-02-15T19:13:40.425" v="20732" actId="26606"/>
          <ac:spMkLst>
            <pc:docMk/>
            <pc:sldMk cId="188850167" sldId="273"/>
            <ac:spMk id="8" creationId="{27018161-547E-48F7-A0D9-272C9EA5B379}"/>
          </ac:spMkLst>
        </pc:spChg>
        <pc:spChg chg="add">
          <ac:chgData name="Janet Briscoe" userId="8c1e6405-6be3-4880-90f9-e63ac43a726b" providerId="ADAL" clId="{8EF0ED56-7A79-41DA-BD90-A553ED01A222}" dt="2018-02-15T19:13:40.425" v="20732" actId="26606"/>
          <ac:spMkLst>
            <pc:docMk/>
            <pc:sldMk cId="188850167" sldId="273"/>
            <ac:spMk id="10" creationId="{19FE08D8-CEA0-461E-870A-02CD15D9B9D2}"/>
          </ac:spMkLst>
        </pc:spChg>
        <pc:spChg chg="add">
          <ac:chgData name="Janet Briscoe" userId="8c1e6405-6be3-4880-90f9-e63ac43a726b" providerId="ADAL" clId="{8EF0ED56-7A79-41DA-BD90-A553ED01A222}" dt="2018-02-15T19:13:40.425" v="20732" actId="26606"/>
          <ac:spMkLst>
            <pc:docMk/>
            <pc:sldMk cId="188850167" sldId="273"/>
            <ac:spMk id="12" creationId="{2B982904-A46E-41DF-BA98-61E2300C7DCB}"/>
          </ac:spMkLst>
        </pc:spChg>
      </pc:sldChg>
      <pc:sldChg chg="addSp modSp add mod setBg">
        <pc:chgData name="Janet Briscoe" userId="8c1e6405-6be3-4880-90f9-e63ac43a726b" providerId="ADAL" clId="{8EF0ED56-7A79-41DA-BD90-A553ED01A222}" dt="2018-02-15T19:18:50.386" v="20770" actId="255"/>
        <pc:sldMkLst>
          <pc:docMk/>
          <pc:sldMk cId="345822107" sldId="274"/>
        </pc:sldMkLst>
        <pc:spChg chg="mod">
          <ac:chgData name="Janet Briscoe" userId="8c1e6405-6be3-4880-90f9-e63ac43a726b" providerId="ADAL" clId="{8EF0ED56-7A79-41DA-BD90-A553ED01A222}" dt="2018-02-15T19:18:32.104" v="20767" actId="14100"/>
          <ac:spMkLst>
            <pc:docMk/>
            <pc:sldMk cId="345822107" sldId="274"/>
            <ac:spMk id="2" creationId="{783BA2EB-5EAC-40FD-8734-9ABC92A0C2C8}"/>
          </ac:spMkLst>
        </pc:spChg>
        <pc:spChg chg="mod">
          <ac:chgData name="Janet Briscoe" userId="8c1e6405-6be3-4880-90f9-e63ac43a726b" providerId="ADAL" clId="{8EF0ED56-7A79-41DA-BD90-A553ED01A222}" dt="2018-02-15T19:18:50.386" v="20770" actId="255"/>
          <ac:spMkLst>
            <pc:docMk/>
            <pc:sldMk cId="345822107" sldId="274"/>
            <ac:spMk id="3" creationId="{07A5C7E9-8382-42B9-B9C4-2106C3CF07D2}"/>
          </ac:spMkLst>
        </pc:spChg>
        <pc:spChg chg="add">
          <ac:chgData name="Janet Briscoe" userId="8c1e6405-6be3-4880-90f9-e63ac43a726b" providerId="ADAL" clId="{8EF0ED56-7A79-41DA-BD90-A553ED01A222}" dt="2018-02-15T19:05:50.313" v="20678" actId="26606"/>
          <ac:spMkLst>
            <pc:docMk/>
            <pc:sldMk cId="345822107" sldId="274"/>
            <ac:spMk id="10" creationId="{1EDD21E1-BAF0-4314-AB31-82ECB8AC9EA9}"/>
          </ac:spMkLst>
        </pc:spChg>
        <pc:spChg chg="add">
          <ac:chgData name="Janet Briscoe" userId="8c1e6405-6be3-4880-90f9-e63ac43a726b" providerId="ADAL" clId="{8EF0ED56-7A79-41DA-BD90-A553ED01A222}" dt="2018-02-15T19:05:50.313" v="20678" actId="26606"/>
          <ac:spMkLst>
            <pc:docMk/>
            <pc:sldMk cId="345822107" sldId="274"/>
            <ac:spMk id="12" creationId="{FDC8619C-F25D-468E-95FA-2A2151D7DDD2}"/>
          </ac:spMkLst>
        </pc:spChg>
        <pc:spChg chg="add">
          <ac:chgData name="Janet Briscoe" userId="8c1e6405-6be3-4880-90f9-e63ac43a726b" providerId="ADAL" clId="{8EF0ED56-7A79-41DA-BD90-A553ED01A222}" dt="2018-02-15T19:05:50.313" v="20678" actId="26606"/>
          <ac:spMkLst>
            <pc:docMk/>
            <pc:sldMk cId="345822107" sldId="274"/>
            <ac:spMk id="14" creationId="{7D9439D6-DEAD-4CEB-A61B-BE3D64D1B598}"/>
          </ac:spMkLst>
        </pc:spChg>
        <pc:picChg chg="add mod ord">
          <ac:chgData name="Janet Briscoe" userId="8c1e6405-6be3-4880-90f9-e63ac43a726b" providerId="ADAL" clId="{8EF0ED56-7A79-41DA-BD90-A553ED01A222}" dt="2018-02-15T19:05:50.313" v="20678" actId="26606"/>
          <ac:picMkLst>
            <pc:docMk/>
            <pc:sldMk cId="345822107" sldId="274"/>
            <ac:picMk id="5" creationId="{EB2444E4-FCDA-4F25-A03A-2712F730370B}"/>
          </ac:picMkLst>
        </pc:picChg>
      </pc:sldChg>
      <pc:sldChg chg="addSp delSp modSp add">
        <pc:chgData name="Janet Briscoe" userId="8c1e6405-6be3-4880-90f9-e63ac43a726b" providerId="ADAL" clId="{8EF0ED56-7A79-41DA-BD90-A553ED01A222}" dt="2018-02-15T19:15:22.874" v="20746" actId="1076"/>
        <pc:sldMkLst>
          <pc:docMk/>
          <pc:sldMk cId="3219715718" sldId="275"/>
        </pc:sldMkLst>
        <pc:spChg chg="mod">
          <ac:chgData name="Janet Briscoe" userId="8c1e6405-6be3-4880-90f9-e63ac43a726b" providerId="ADAL" clId="{8EF0ED56-7A79-41DA-BD90-A553ED01A222}" dt="2018-02-15T19:02:21.866" v="20630" actId="20577"/>
          <ac:spMkLst>
            <pc:docMk/>
            <pc:sldMk cId="3219715718" sldId="275"/>
            <ac:spMk id="2" creationId="{A112C066-780F-44F6-963E-A9A42FA4BA43}"/>
          </ac:spMkLst>
        </pc:spChg>
        <pc:spChg chg="mod">
          <ac:chgData name="Janet Briscoe" userId="8c1e6405-6be3-4880-90f9-e63ac43a726b" providerId="ADAL" clId="{8EF0ED56-7A79-41DA-BD90-A553ED01A222}" dt="2018-02-15T19:15:02.311" v="20741" actId="27636"/>
          <ac:spMkLst>
            <pc:docMk/>
            <pc:sldMk cId="3219715718" sldId="275"/>
            <ac:spMk id="3" creationId="{2F38B0E8-9183-4736-9B94-4CCF0500E3BB}"/>
          </ac:spMkLst>
        </pc:spChg>
        <pc:spChg chg="add del mod">
          <ac:chgData name="Janet Briscoe" userId="8c1e6405-6be3-4880-90f9-e63ac43a726b" providerId="ADAL" clId="{8EF0ED56-7A79-41DA-BD90-A553ED01A222}" dt="2018-02-15T19:15:09.327" v="20742" actId="478"/>
          <ac:spMkLst>
            <pc:docMk/>
            <pc:sldMk cId="3219715718" sldId="275"/>
            <ac:spMk id="6" creationId="{D0717676-D3D6-4A54-821C-A6716BF44F72}"/>
          </ac:spMkLst>
        </pc:spChg>
        <pc:picChg chg="add mod">
          <ac:chgData name="Janet Briscoe" userId="8c1e6405-6be3-4880-90f9-e63ac43a726b" providerId="ADAL" clId="{8EF0ED56-7A79-41DA-BD90-A553ED01A222}" dt="2018-02-15T19:15:22.874" v="20746" actId="1076"/>
          <ac:picMkLst>
            <pc:docMk/>
            <pc:sldMk cId="3219715718" sldId="275"/>
            <ac:picMk id="5" creationId="{A1B61CF2-C848-4E7B-8C32-742926319F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D0533-E48A-406E-BC1F-67A3A0D2216B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E1A24C-4135-485A-97C3-8BCFE57413E6}">
      <dgm:prSet/>
      <dgm:spPr/>
      <dgm:t>
        <a:bodyPr/>
        <a:lstStyle/>
        <a:p>
          <a:r>
            <a:rPr lang="en-US" dirty="0"/>
            <a:t>TALK</a:t>
          </a:r>
        </a:p>
      </dgm:t>
    </dgm:pt>
    <dgm:pt modelId="{EA9DFB2B-2695-4F13-8A2F-924777FB2981}" type="parTrans" cxnId="{4A650F48-305E-4E54-8F47-04238256563C}">
      <dgm:prSet/>
      <dgm:spPr/>
      <dgm:t>
        <a:bodyPr/>
        <a:lstStyle/>
        <a:p>
          <a:endParaRPr lang="en-US"/>
        </a:p>
      </dgm:t>
    </dgm:pt>
    <dgm:pt modelId="{9A5BEAD1-3B61-48D7-BD7D-A60B013A9B0D}" type="sibTrans" cxnId="{4A650F48-305E-4E54-8F47-04238256563C}">
      <dgm:prSet/>
      <dgm:spPr/>
      <dgm:t>
        <a:bodyPr/>
        <a:lstStyle/>
        <a:p>
          <a:endParaRPr lang="en-US"/>
        </a:p>
      </dgm:t>
    </dgm:pt>
    <dgm:pt modelId="{E55D8905-76F2-4871-9DC8-5791C06EE7EB}">
      <dgm:prSet/>
      <dgm:spPr/>
      <dgm:t>
        <a:bodyPr/>
        <a:lstStyle/>
        <a:p>
          <a:r>
            <a:rPr lang="en-US" sz="1300" dirty="0"/>
            <a:t>Say “Hi, how are you today?”  to start. This is more personable to customer from the beginning.</a:t>
          </a:r>
        </a:p>
      </dgm:t>
    </dgm:pt>
    <dgm:pt modelId="{7DAF0D82-4593-4463-A461-02BD05652058}" type="parTrans" cxnId="{D9995DDB-B3A6-4999-99EE-44E8B24691B9}">
      <dgm:prSet/>
      <dgm:spPr/>
      <dgm:t>
        <a:bodyPr/>
        <a:lstStyle/>
        <a:p>
          <a:endParaRPr lang="en-US"/>
        </a:p>
      </dgm:t>
    </dgm:pt>
    <dgm:pt modelId="{63E03982-A55F-4DF4-934A-330A57F54B5D}" type="sibTrans" cxnId="{D9995DDB-B3A6-4999-99EE-44E8B24691B9}">
      <dgm:prSet/>
      <dgm:spPr/>
      <dgm:t>
        <a:bodyPr/>
        <a:lstStyle/>
        <a:p>
          <a:endParaRPr lang="en-US"/>
        </a:p>
      </dgm:t>
    </dgm:pt>
    <dgm:pt modelId="{25A46780-DCBA-4EC0-9FAA-CCA066A4E801}">
      <dgm:prSet custT="1"/>
      <dgm:spPr/>
      <dgm:t>
        <a:bodyPr/>
        <a:lstStyle/>
        <a:p>
          <a:r>
            <a:rPr lang="en-US" sz="1200" dirty="0"/>
            <a:t>If customer says ok or answers something back respond or acknowledge you hear them.</a:t>
          </a:r>
        </a:p>
      </dgm:t>
    </dgm:pt>
    <dgm:pt modelId="{D0EC9B33-9FB2-4BA9-A888-05AEAF6A8E5C}" type="parTrans" cxnId="{FC2154B7-98A1-46FE-AF16-937E5058C40F}">
      <dgm:prSet/>
      <dgm:spPr/>
      <dgm:t>
        <a:bodyPr/>
        <a:lstStyle/>
        <a:p>
          <a:endParaRPr lang="en-US"/>
        </a:p>
      </dgm:t>
    </dgm:pt>
    <dgm:pt modelId="{DEFE69D7-E705-4DFF-9E93-3EA0C0A99D34}" type="sibTrans" cxnId="{FC2154B7-98A1-46FE-AF16-937E5058C40F}">
      <dgm:prSet/>
      <dgm:spPr/>
      <dgm:t>
        <a:bodyPr/>
        <a:lstStyle/>
        <a:p>
          <a:endParaRPr lang="en-US"/>
        </a:p>
      </dgm:t>
    </dgm:pt>
    <dgm:pt modelId="{F18071BC-030D-404C-9FD8-DED40CE4567F}">
      <dgm:prSet custT="1"/>
      <dgm:spPr/>
      <dgm:t>
        <a:bodyPr/>
        <a:lstStyle/>
        <a:p>
          <a:r>
            <a:rPr lang="en-US" sz="1200" dirty="0"/>
            <a:t>If asked,  how are you make sure you answer first, then move to, “How can I help you today?”</a:t>
          </a:r>
        </a:p>
      </dgm:t>
    </dgm:pt>
    <dgm:pt modelId="{6D85DB1C-F553-4CA2-B5DD-7010427FDD00}" type="parTrans" cxnId="{F6279904-7F4B-4EFB-9AB9-E5602FA38BC1}">
      <dgm:prSet/>
      <dgm:spPr/>
      <dgm:t>
        <a:bodyPr/>
        <a:lstStyle/>
        <a:p>
          <a:endParaRPr lang="en-US"/>
        </a:p>
      </dgm:t>
    </dgm:pt>
    <dgm:pt modelId="{61A8EA6E-A105-4144-B52F-A9A329BB9551}" type="sibTrans" cxnId="{F6279904-7F4B-4EFB-9AB9-E5602FA38BC1}">
      <dgm:prSet/>
      <dgm:spPr/>
      <dgm:t>
        <a:bodyPr/>
        <a:lstStyle/>
        <a:p>
          <a:endParaRPr lang="en-US"/>
        </a:p>
      </dgm:t>
    </dgm:pt>
    <dgm:pt modelId="{F884BA20-EF1C-43CB-A18A-90C9E730837B}">
      <dgm:prSet/>
      <dgm:spPr/>
      <dgm:t>
        <a:bodyPr/>
        <a:lstStyle/>
        <a:p>
          <a:r>
            <a:rPr lang="en-US"/>
            <a:t>Explain</a:t>
          </a:r>
        </a:p>
      </dgm:t>
    </dgm:pt>
    <dgm:pt modelId="{904F6030-F75E-4425-8E88-112A7D0E6B8D}" type="parTrans" cxnId="{C78275CB-674F-4D2E-9D4C-A39E09F15059}">
      <dgm:prSet/>
      <dgm:spPr/>
      <dgm:t>
        <a:bodyPr/>
        <a:lstStyle/>
        <a:p>
          <a:endParaRPr lang="en-US"/>
        </a:p>
      </dgm:t>
    </dgm:pt>
    <dgm:pt modelId="{23F79EE1-5206-4A68-9420-A71CDA6B6FEA}" type="sibTrans" cxnId="{C78275CB-674F-4D2E-9D4C-A39E09F15059}">
      <dgm:prSet/>
      <dgm:spPr/>
      <dgm:t>
        <a:bodyPr/>
        <a:lstStyle/>
        <a:p>
          <a:endParaRPr lang="en-US"/>
        </a:p>
      </dgm:t>
    </dgm:pt>
    <dgm:pt modelId="{C21E803C-AB30-4673-AFED-B5A873E17764}">
      <dgm:prSet custT="1"/>
      <dgm:spPr/>
      <dgm:t>
        <a:bodyPr/>
        <a:lstStyle/>
        <a:p>
          <a:r>
            <a:rPr lang="en-US" sz="1300" dirty="0"/>
            <a:t>Explain what you are going to do or currently doing to customer whether or not he/she can see you</a:t>
          </a:r>
        </a:p>
      </dgm:t>
    </dgm:pt>
    <dgm:pt modelId="{011E5AE6-FE2E-4314-B79C-F84818AEA920}" type="parTrans" cxnId="{0D363C14-1CC0-438E-8AAD-A4EEDADD4BA9}">
      <dgm:prSet/>
      <dgm:spPr/>
      <dgm:t>
        <a:bodyPr/>
        <a:lstStyle/>
        <a:p>
          <a:endParaRPr lang="en-US"/>
        </a:p>
      </dgm:t>
    </dgm:pt>
    <dgm:pt modelId="{2567972C-2EF6-44A3-B0EF-0FEE7245DA4F}" type="sibTrans" cxnId="{0D363C14-1CC0-438E-8AAD-A4EEDADD4BA9}">
      <dgm:prSet/>
      <dgm:spPr/>
      <dgm:t>
        <a:bodyPr/>
        <a:lstStyle/>
        <a:p>
          <a:endParaRPr lang="en-US"/>
        </a:p>
      </dgm:t>
    </dgm:pt>
    <dgm:pt modelId="{B6F8ED11-220D-41AF-9778-49DBBF232F7B}">
      <dgm:prSet custT="1"/>
      <dgm:spPr/>
      <dgm:t>
        <a:bodyPr/>
        <a:lstStyle/>
        <a:p>
          <a:r>
            <a:rPr lang="en-US" sz="1200" dirty="0"/>
            <a:t>Try to give the “why” to the customer. Sometimes explanations go a long way</a:t>
          </a:r>
        </a:p>
      </dgm:t>
    </dgm:pt>
    <dgm:pt modelId="{211EA828-A4D8-4E63-887D-E74E976B6EEC}" type="parTrans" cxnId="{980E593F-2784-4F4C-8655-FB78A486555C}">
      <dgm:prSet/>
      <dgm:spPr/>
      <dgm:t>
        <a:bodyPr/>
        <a:lstStyle/>
        <a:p>
          <a:endParaRPr lang="en-US"/>
        </a:p>
      </dgm:t>
    </dgm:pt>
    <dgm:pt modelId="{E51D4D5D-98C0-40DA-BBDB-C4C9E963A040}" type="sibTrans" cxnId="{980E593F-2784-4F4C-8655-FB78A486555C}">
      <dgm:prSet/>
      <dgm:spPr/>
      <dgm:t>
        <a:bodyPr/>
        <a:lstStyle/>
        <a:p>
          <a:endParaRPr lang="en-US"/>
        </a:p>
      </dgm:t>
    </dgm:pt>
    <dgm:pt modelId="{63F681C0-632F-42A7-9793-0D7EBE02D04D}">
      <dgm:prSet/>
      <dgm:spPr/>
      <dgm:t>
        <a:bodyPr/>
        <a:lstStyle/>
        <a:p>
          <a:r>
            <a:rPr lang="en-US"/>
            <a:t>Know</a:t>
          </a:r>
        </a:p>
      </dgm:t>
    </dgm:pt>
    <dgm:pt modelId="{C6C06341-CEE4-4F32-B6A4-AF092473672F}" type="parTrans" cxnId="{DBA8CACF-7A83-46C0-89AB-A06795208A1E}">
      <dgm:prSet/>
      <dgm:spPr/>
      <dgm:t>
        <a:bodyPr/>
        <a:lstStyle/>
        <a:p>
          <a:endParaRPr lang="en-US"/>
        </a:p>
      </dgm:t>
    </dgm:pt>
    <dgm:pt modelId="{44419745-A30E-4F45-A35B-F08F95284912}" type="sibTrans" cxnId="{DBA8CACF-7A83-46C0-89AB-A06795208A1E}">
      <dgm:prSet/>
      <dgm:spPr/>
      <dgm:t>
        <a:bodyPr/>
        <a:lstStyle/>
        <a:p>
          <a:endParaRPr lang="en-US"/>
        </a:p>
      </dgm:t>
    </dgm:pt>
    <dgm:pt modelId="{A4268EFA-4E21-4283-91DE-6497B56CA2B0}">
      <dgm:prSet custT="1"/>
      <dgm:spPr/>
      <dgm:t>
        <a:bodyPr/>
        <a:lstStyle/>
        <a:p>
          <a:r>
            <a:rPr lang="en-US" sz="1300" dirty="0"/>
            <a:t>Know when you can assist and when you need to pass it to another worker</a:t>
          </a:r>
        </a:p>
      </dgm:t>
    </dgm:pt>
    <dgm:pt modelId="{DA0137BA-451F-44BB-94D4-49447D767CD5}" type="parTrans" cxnId="{7E1047CE-2051-4A21-B432-59C3040CCB0A}">
      <dgm:prSet/>
      <dgm:spPr/>
      <dgm:t>
        <a:bodyPr/>
        <a:lstStyle/>
        <a:p>
          <a:endParaRPr lang="en-US"/>
        </a:p>
      </dgm:t>
    </dgm:pt>
    <dgm:pt modelId="{BF65B8F3-FAA1-49E5-AD8C-A36DDA4D4F69}" type="sibTrans" cxnId="{7E1047CE-2051-4A21-B432-59C3040CCB0A}">
      <dgm:prSet/>
      <dgm:spPr/>
      <dgm:t>
        <a:bodyPr/>
        <a:lstStyle/>
        <a:p>
          <a:endParaRPr lang="en-US"/>
        </a:p>
      </dgm:t>
    </dgm:pt>
    <dgm:pt modelId="{0C6D0E40-D0B7-40C3-A4CC-8255F8F82172}">
      <dgm:prSet custT="1"/>
      <dgm:spPr/>
      <dgm:t>
        <a:bodyPr/>
        <a:lstStyle/>
        <a:p>
          <a:r>
            <a:rPr lang="en-US" sz="1200" dirty="0"/>
            <a:t>Try to give some background info to the next worker so customer doesn’t have to repeat themselves as much as possible</a:t>
          </a:r>
        </a:p>
      </dgm:t>
    </dgm:pt>
    <dgm:pt modelId="{E2340EF8-08EE-46F7-805B-02BD00659250}" type="parTrans" cxnId="{9972FF4A-64EF-402E-9167-9DF48BE64A94}">
      <dgm:prSet/>
      <dgm:spPr/>
      <dgm:t>
        <a:bodyPr/>
        <a:lstStyle/>
        <a:p>
          <a:endParaRPr lang="en-US"/>
        </a:p>
      </dgm:t>
    </dgm:pt>
    <dgm:pt modelId="{A126CB63-7B4B-4B83-A189-DAC3EA56B0C9}" type="sibTrans" cxnId="{9972FF4A-64EF-402E-9167-9DF48BE64A94}">
      <dgm:prSet/>
      <dgm:spPr/>
      <dgm:t>
        <a:bodyPr/>
        <a:lstStyle/>
        <a:p>
          <a:endParaRPr lang="en-US"/>
        </a:p>
      </dgm:t>
    </dgm:pt>
    <dgm:pt modelId="{BE9C2452-C9CD-4654-A086-67C76D3BAF05}">
      <dgm:prSet/>
      <dgm:spPr/>
      <dgm:t>
        <a:bodyPr/>
        <a:lstStyle/>
        <a:p>
          <a:r>
            <a:rPr lang="en-US"/>
            <a:t>Remember</a:t>
          </a:r>
        </a:p>
      </dgm:t>
    </dgm:pt>
    <dgm:pt modelId="{19622266-04CE-4A36-B51B-4DC62ED6EDE6}" type="parTrans" cxnId="{8B241AAC-4FB2-43BF-88FE-366D21986D2B}">
      <dgm:prSet/>
      <dgm:spPr/>
      <dgm:t>
        <a:bodyPr/>
        <a:lstStyle/>
        <a:p>
          <a:endParaRPr lang="en-US"/>
        </a:p>
      </dgm:t>
    </dgm:pt>
    <dgm:pt modelId="{A5BF2160-BDE4-4CEC-B379-21D14642BEC5}" type="sibTrans" cxnId="{8B241AAC-4FB2-43BF-88FE-366D21986D2B}">
      <dgm:prSet/>
      <dgm:spPr/>
      <dgm:t>
        <a:bodyPr/>
        <a:lstStyle/>
        <a:p>
          <a:endParaRPr lang="en-US"/>
        </a:p>
      </dgm:t>
    </dgm:pt>
    <dgm:pt modelId="{9D5473BB-DBBC-46E7-A7F4-234D51331A8C}">
      <dgm:prSet custT="1"/>
      <dgm:spPr/>
      <dgm:t>
        <a:bodyPr/>
        <a:lstStyle/>
        <a:p>
          <a:r>
            <a:rPr lang="en-US" sz="1300" dirty="0"/>
            <a:t>Remember to show empathy to customers as needed</a:t>
          </a:r>
        </a:p>
      </dgm:t>
    </dgm:pt>
    <dgm:pt modelId="{B0AD55D9-8557-4A0F-A4DA-D6D40067BE22}" type="parTrans" cxnId="{7D879908-E0A7-4411-841C-8949DFD35569}">
      <dgm:prSet/>
      <dgm:spPr/>
      <dgm:t>
        <a:bodyPr/>
        <a:lstStyle/>
        <a:p>
          <a:endParaRPr lang="en-US"/>
        </a:p>
      </dgm:t>
    </dgm:pt>
    <dgm:pt modelId="{97F5C82A-F0EC-4C82-84F2-79E20C4F1E4F}" type="sibTrans" cxnId="{7D879908-E0A7-4411-841C-8949DFD35569}">
      <dgm:prSet/>
      <dgm:spPr/>
      <dgm:t>
        <a:bodyPr/>
        <a:lstStyle/>
        <a:p>
          <a:endParaRPr lang="en-US"/>
        </a:p>
      </dgm:t>
    </dgm:pt>
    <dgm:pt modelId="{E85CE5DC-3ACB-4943-818C-35DB56794F4E}">
      <dgm:prSet custT="1"/>
      <dgm:spPr/>
      <dgm:t>
        <a:bodyPr/>
        <a:lstStyle/>
        <a:p>
          <a:r>
            <a:rPr lang="en-US" sz="1200" dirty="0"/>
            <a:t>Sometimes the customer just wants someone to care or listen to them-it’s ok</a:t>
          </a:r>
        </a:p>
      </dgm:t>
    </dgm:pt>
    <dgm:pt modelId="{7E6DF664-0E25-47BA-B749-3814A155249F}" type="parTrans" cxnId="{1CFD1F95-D6D9-4E59-A511-8308F598D280}">
      <dgm:prSet/>
      <dgm:spPr/>
      <dgm:t>
        <a:bodyPr/>
        <a:lstStyle/>
        <a:p>
          <a:endParaRPr lang="en-US"/>
        </a:p>
      </dgm:t>
    </dgm:pt>
    <dgm:pt modelId="{81282254-286F-48D5-BD0D-1F5E5BB5C602}" type="sibTrans" cxnId="{1CFD1F95-D6D9-4E59-A511-8308F598D280}">
      <dgm:prSet/>
      <dgm:spPr/>
      <dgm:t>
        <a:bodyPr/>
        <a:lstStyle/>
        <a:p>
          <a:endParaRPr lang="en-US"/>
        </a:p>
      </dgm:t>
    </dgm:pt>
    <dgm:pt modelId="{A96E0846-C17C-43C5-BB54-A52620E74D4A}" type="pres">
      <dgm:prSet presAssocID="{689D0533-E48A-406E-BC1F-67A3A0D2216B}" presName="Name0" presStyleCnt="0">
        <dgm:presLayoutVars>
          <dgm:dir/>
          <dgm:animLvl val="lvl"/>
          <dgm:resizeHandles val="exact"/>
        </dgm:presLayoutVars>
      </dgm:prSet>
      <dgm:spPr/>
    </dgm:pt>
    <dgm:pt modelId="{2FA6C1D7-CE4B-4176-9ABF-2C5C0358DBFD}" type="pres">
      <dgm:prSet presAssocID="{F3E1A24C-4135-485A-97C3-8BCFE57413E6}" presName="composite" presStyleCnt="0"/>
      <dgm:spPr/>
    </dgm:pt>
    <dgm:pt modelId="{9D63606D-E00D-4792-8EFD-3084AF1DFBF9}" type="pres">
      <dgm:prSet presAssocID="{F3E1A24C-4135-485A-97C3-8BCFE57413E6}" presName="parTx" presStyleLbl="alignNode1" presStyleIdx="0" presStyleCnt="4">
        <dgm:presLayoutVars>
          <dgm:chMax val="0"/>
          <dgm:chPref val="0"/>
        </dgm:presLayoutVars>
      </dgm:prSet>
      <dgm:spPr/>
    </dgm:pt>
    <dgm:pt modelId="{EBC69B6A-C6A8-4175-8BD8-0F08120DECBB}" type="pres">
      <dgm:prSet presAssocID="{F3E1A24C-4135-485A-97C3-8BCFE57413E6}" presName="desTx" presStyleLbl="alignAccFollowNode1" presStyleIdx="0" presStyleCnt="4">
        <dgm:presLayoutVars/>
      </dgm:prSet>
      <dgm:spPr/>
    </dgm:pt>
    <dgm:pt modelId="{43C6D26C-4A2C-407B-B575-9900C6797DE4}" type="pres">
      <dgm:prSet presAssocID="{9A5BEAD1-3B61-48D7-BD7D-A60B013A9B0D}" presName="space" presStyleCnt="0"/>
      <dgm:spPr/>
    </dgm:pt>
    <dgm:pt modelId="{B5AD32E2-8F1D-4158-8B86-B16B9539BBFB}" type="pres">
      <dgm:prSet presAssocID="{F884BA20-EF1C-43CB-A18A-90C9E730837B}" presName="composite" presStyleCnt="0"/>
      <dgm:spPr/>
    </dgm:pt>
    <dgm:pt modelId="{D2C1E0E3-C43E-4AC1-8EDB-4D422F8F60E2}" type="pres">
      <dgm:prSet presAssocID="{F884BA20-EF1C-43CB-A18A-90C9E730837B}" presName="parTx" presStyleLbl="alignNode1" presStyleIdx="1" presStyleCnt="4">
        <dgm:presLayoutVars>
          <dgm:chMax val="0"/>
          <dgm:chPref val="0"/>
        </dgm:presLayoutVars>
      </dgm:prSet>
      <dgm:spPr/>
    </dgm:pt>
    <dgm:pt modelId="{CF6E046A-47ED-4A94-A30E-1042D9D45062}" type="pres">
      <dgm:prSet presAssocID="{F884BA20-EF1C-43CB-A18A-90C9E730837B}" presName="desTx" presStyleLbl="alignAccFollowNode1" presStyleIdx="1" presStyleCnt="4">
        <dgm:presLayoutVars/>
      </dgm:prSet>
      <dgm:spPr/>
    </dgm:pt>
    <dgm:pt modelId="{98E5D19B-1DBB-4048-8910-658BF251336F}" type="pres">
      <dgm:prSet presAssocID="{23F79EE1-5206-4A68-9420-A71CDA6B6FEA}" presName="space" presStyleCnt="0"/>
      <dgm:spPr/>
    </dgm:pt>
    <dgm:pt modelId="{E7B51322-1248-4B80-9D74-B8E3F0074C21}" type="pres">
      <dgm:prSet presAssocID="{63F681C0-632F-42A7-9793-0D7EBE02D04D}" presName="composite" presStyleCnt="0"/>
      <dgm:spPr/>
    </dgm:pt>
    <dgm:pt modelId="{9CFC7540-75C4-48E9-A122-4644F8138E07}" type="pres">
      <dgm:prSet presAssocID="{63F681C0-632F-42A7-9793-0D7EBE02D04D}" presName="parTx" presStyleLbl="alignNode1" presStyleIdx="2" presStyleCnt="4">
        <dgm:presLayoutVars>
          <dgm:chMax val="0"/>
          <dgm:chPref val="0"/>
        </dgm:presLayoutVars>
      </dgm:prSet>
      <dgm:spPr/>
    </dgm:pt>
    <dgm:pt modelId="{0F1ECEE3-2F55-47E3-9C59-561359BD9751}" type="pres">
      <dgm:prSet presAssocID="{63F681C0-632F-42A7-9793-0D7EBE02D04D}" presName="desTx" presStyleLbl="alignAccFollowNode1" presStyleIdx="2" presStyleCnt="4">
        <dgm:presLayoutVars/>
      </dgm:prSet>
      <dgm:spPr/>
    </dgm:pt>
    <dgm:pt modelId="{1D1459F2-0F15-4F5B-B94C-BBB99CEEC462}" type="pres">
      <dgm:prSet presAssocID="{44419745-A30E-4F45-A35B-F08F95284912}" presName="space" presStyleCnt="0"/>
      <dgm:spPr/>
    </dgm:pt>
    <dgm:pt modelId="{36E6BBC0-C04A-4F81-9668-715F2E6A8D4E}" type="pres">
      <dgm:prSet presAssocID="{BE9C2452-C9CD-4654-A086-67C76D3BAF05}" presName="composite" presStyleCnt="0"/>
      <dgm:spPr/>
    </dgm:pt>
    <dgm:pt modelId="{78861430-36D0-484B-9897-97AEE177DC1B}" type="pres">
      <dgm:prSet presAssocID="{BE9C2452-C9CD-4654-A086-67C76D3BAF05}" presName="parTx" presStyleLbl="alignNode1" presStyleIdx="3" presStyleCnt="4">
        <dgm:presLayoutVars>
          <dgm:chMax val="0"/>
          <dgm:chPref val="0"/>
        </dgm:presLayoutVars>
      </dgm:prSet>
      <dgm:spPr/>
    </dgm:pt>
    <dgm:pt modelId="{032D8CED-A0DB-4762-AA5E-AA14A3CFAE61}" type="pres">
      <dgm:prSet presAssocID="{BE9C2452-C9CD-4654-A086-67C76D3BAF05}" presName="desTx" presStyleLbl="alignAccFollowNode1" presStyleIdx="3" presStyleCnt="4">
        <dgm:presLayoutVars/>
      </dgm:prSet>
      <dgm:spPr/>
    </dgm:pt>
  </dgm:ptLst>
  <dgm:cxnLst>
    <dgm:cxn modelId="{F6279904-7F4B-4EFB-9AB9-E5602FA38BC1}" srcId="{E55D8905-76F2-4871-9DC8-5791C06EE7EB}" destId="{F18071BC-030D-404C-9FD8-DED40CE4567F}" srcOrd="1" destOrd="0" parTransId="{6D85DB1C-F553-4CA2-B5DD-7010427FDD00}" sibTransId="{61A8EA6E-A105-4144-B52F-A9A329BB9551}"/>
    <dgm:cxn modelId="{7D879908-E0A7-4411-841C-8949DFD35569}" srcId="{BE9C2452-C9CD-4654-A086-67C76D3BAF05}" destId="{9D5473BB-DBBC-46E7-A7F4-234D51331A8C}" srcOrd="0" destOrd="0" parTransId="{B0AD55D9-8557-4A0F-A4DA-D6D40067BE22}" sibTransId="{97F5C82A-F0EC-4C82-84F2-79E20C4F1E4F}"/>
    <dgm:cxn modelId="{0D363C14-1CC0-438E-8AAD-A4EEDADD4BA9}" srcId="{F884BA20-EF1C-43CB-A18A-90C9E730837B}" destId="{C21E803C-AB30-4673-AFED-B5A873E17764}" srcOrd="0" destOrd="0" parTransId="{011E5AE6-FE2E-4314-B79C-F84818AEA920}" sibTransId="{2567972C-2EF6-44A3-B0EF-0FEE7245DA4F}"/>
    <dgm:cxn modelId="{C0E71E3E-9904-4039-B590-56BEF8C49382}" type="presOf" srcId="{63F681C0-632F-42A7-9793-0D7EBE02D04D}" destId="{9CFC7540-75C4-48E9-A122-4644F8138E07}" srcOrd="0" destOrd="0" presId="urn:microsoft.com/office/officeart/2016/7/layout/HorizontalActionList"/>
    <dgm:cxn modelId="{980E593F-2784-4F4C-8655-FB78A486555C}" srcId="{C21E803C-AB30-4673-AFED-B5A873E17764}" destId="{B6F8ED11-220D-41AF-9778-49DBBF232F7B}" srcOrd="0" destOrd="0" parTransId="{211EA828-A4D8-4E63-887D-E74E976B6EEC}" sibTransId="{E51D4D5D-98C0-40DA-BBDB-C4C9E963A040}"/>
    <dgm:cxn modelId="{DA962D46-5D46-4BDE-957F-DD4274AB3B85}" type="presOf" srcId="{A4268EFA-4E21-4283-91DE-6497B56CA2B0}" destId="{0F1ECEE3-2F55-47E3-9C59-561359BD9751}" srcOrd="0" destOrd="0" presId="urn:microsoft.com/office/officeart/2016/7/layout/HorizontalActionList"/>
    <dgm:cxn modelId="{4A650F48-305E-4E54-8F47-04238256563C}" srcId="{689D0533-E48A-406E-BC1F-67A3A0D2216B}" destId="{F3E1A24C-4135-485A-97C3-8BCFE57413E6}" srcOrd="0" destOrd="0" parTransId="{EA9DFB2B-2695-4F13-8A2F-924777FB2981}" sibTransId="{9A5BEAD1-3B61-48D7-BD7D-A60B013A9B0D}"/>
    <dgm:cxn modelId="{4879BA69-7714-4B20-9911-DD122115F233}" type="presOf" srcId="{BE9C2452-C9CD-4654-A086-67C76D3BAF05}" destId="{78861430-36D0-484B-9897-97AEE177DC1B}" srcOrd="0" destOrd="0" presId="urn:microsoft.com/office/officeart/2016/7/layout/HorizontalActionList"/>
    <dgm:cxn modelId="{9972FF4A-64EF-402E-9167-9DF48BE64A94}" srcId="{A4268EFA-4E21-4283-91DE-6497B56CA2B0}" destId="{0C6D0E40-D0B7-40C3-A4CC-8255F8F82172}" srcOrd="0" destOrd="0" parTransId="{E2340EF8-08EE-46F7-805B-02BD00659250}" sibTransId="{A126CB63-7B4B-4B83-A189-DAC3EA56B0C9}"/>
    <dgm:cxn modelId="{0BA79A71-583C-485B-A32D-ADF6FF3D4CED}" type="presOf" srcId="{F18071BC-030D-404C-9FD8-DED40CE4567F}" destId="{EBC69B6A-C6A8-4175-8BD8-0F08120DECBB}" srcOrd="0" destOrd="2" presId="urn:microsoft.com/office/officeart/2016/7/layout/HorizontalActionList"/>
    <dgm:cxn modelId="{C91DEB74-B737-451B-9DA0-54170619440B}" type="presOf" srcId="{F3E1A24C-4135-485A-97C3-8BCFE57413E6}" destId="{9D63606D-E00D-4792-8EFD-3084AF1DFBF9}" srcOrd="0" destOrd="0" presId="urn:microsoft.com/office/officeart/2016/7/layout/HorizontalActionList"/>
    <dgm:cxn modelId="{28DC6A56-F996-4946-BB3B-46D2E8E58BEB}" type="presOf" srcId="{0C6D0E40-D0B7-40C3-A4CC-8255F8F82172}" destId="{0F1ECEE3-2F55-47E3-9C59-561359BD9751}" srcOrd="0" destOrd="1" presId="urn:microsoft.com/office/officeart/2016/7/layout/HorizontalActionList"/>
    <dgm:cxn modelId="{C6AF5376-0D98-4DE9-B62C-1FCB6645CB1C}" type="presOf" srcId="{F884BA20-EF1C-43CB-A18A-90C9E730837B}" destId="{D2C1E0E3-C43E-4AC1-8EDB-4D422F8F60E2}" srcOrd="0" destOrd="0" presId="urn:microsoft.com/office/officeart/2016/7/layout/HorizontalActionList"/>
    <dgm:cxn modelId="{580E0A87-9F8E-4379-B42D-B7D3BD99A979}" type="presOf" srcId="{C21E803C-AB30-4673-AFED-B5A873E17764}" destId="{CF6E046A-47ED-4A94-A30E-1042D9D45062}" srcOrd="0" destOrd="0" presId="urn:microsoft.com/office/officeart/2016/7/layout/HorizontalActionList"/>
    <dgm:cxn modelId="{417D8A87-1AC3-4CFF-B1CC-705F50BD45AF}" type="presOf" srcId="{689D0533-E48A-406E-BC1F-67A3A0D2216B}" destId="{A96E0846-C17C-43C5-BB54-A52620E74D4A}" srcOrd="0" destOrd="0" presId="urn:microsoft.com/office/officeart/2016/7/layout/HorizontalActionList"/>
    <dgm:cxn modelId="{1CFD1F95-D6D9-4E59-A511-8308F598D280}" srcId="{9D5473BB-DBBC-46E7-A7F4-234D51331A8C}" destId="{E85CE5DC-3ACB-4943-818C-35DB56794F4E}" srcOrd="0" destOrd="0" parTransId="{7E6DF664-0E25-47BA-B749-3814A155249F}" sibTransId="{81282254-286F-48D5-BD0D-1F5E5BB5C602}"/>
    <dgm:cxn modelId="{D2EC93A1-8845-4AA4-931F-0DECF3E62A1E}" type="presOf" srcId="{9D5473BB-DBBC-46E7-A7F4-234D51331A8C}" destId="{032D8CED-A0DB-4762-AA5E-AA14A3CFAE61}" srcOrd="0" destOrd="0" presId="urn:microsoft.com/office/officeart/2016/7/layout/HorizontalActionList"/>
    <dgm:cxn modelId="{8B241AAC-4FB2-43BF-88FE-366D21986D2B}" srcId="{689D0533-E48A-406E-BC1F-67A3A0D2216B}" destId="{BE9C2452-C9CD-4654-A086-67C76D3BAF05}" srcOrd="3" destOrd="0" parTransId="{19622266-04CE-4A36-B51B-4DC62ED6EDE6}" sibTransId="{A5BF2160-BDE4-4CEC-B379-21D14642BEC5}"/>
    <dgm:cxn modelId="{15FA23B0-88D9-4987-B821-ADECDB85200B}" type="presOf" srcId="{E55D8905-76F2-4871-9DC8-5791C06EE7EB}" destId="{EBC69B6A-C6A8-4175-8BD8-0F08120DECBB}" srcOrd="0" destOrd="0" presId="urn:microsoft.com/office/officeart/2016/7/layout/HorizontalActionList"/>
    <dgm:cxn modelId="{FC2154B7-98A1-46FE-AF16-937E5058C40F}" srcId="{E55D8905-76F2-4871-9DC8-5791C06EE7EB}" destId="{25A46780-DCBA-4EC0-9FAA-CCA066A4E801}" srcOrd="0" destOrd="0" parTransId="{D0EC9B33-9FB2-4BA9-A888-05AEAF6A8E5C}" sibTransId="{DEFE69D7-E705-4DFF-9E93-3EA0C0A99D34}"/>
    <dgm:cxn modelId="{8D0E2EBA-C0DE-4A67-A45D-F1DBF0C237A0}" type="presOf" srcId="{25A46780-DCBA-4EC0-9FAA-CCA066A4E801}" destId="{EBC69B6A-C6A8-4175-8BD8-0F08120DECBB}" srcOrd="0" destOrd="1" presId="urn:microsoft.com/office/officeart/2016/7/layout/HorizontalActionList"/>
    <dgm:cxn modelId="{C78275CB-674F-4D2E-9D4C-A39E09F15059}" srcId="{689D0533-E48A-406E-BC1F-67A3A0D2216B}" destId="{F884BA20-EF1C-43CB-A18A-90C9E730837B}" srcOrd="1" destOrd="0" parTransId="{904F6030-F75E-4425-8E88-112A7D0E6B8D}" sibTransId="{23F79EE1-5206-4A68-9420-A71CDA6B6FEA}"/>
    <dgm:cxn modelId="{7E1047CE-2051-4A21-B432-59C3040CCB0A}" srcId="{63F681C0-632F-42A7-9793-0D7EBE02D04D}" destId="{A4268EFA-4E21-4283-91DE-6497B56CA2B0}" srcOrd="0" destOrd="0" parTransId="{DA0137BA-451F-44BB-94D4-49447D767CD5}" sibTransId="{BF65B8F3-FAA1-49E5-AD8C-A36DDA4D4F69}"/>
    <dgm:cxn modelId="{DBA8CACF-7A83-46C0-89AB-A06795208A1E}" srcId="{689D0533-E48A-406E-BC1F-67A3A0D2216B}" destId="{63F681C0-632F-42A7-9793-0D7EBE02D04D}" srcOrd="2" destOrd="0" parTransId="{C6C06341-CEE4-4F32-B6A4-AF092473672F}" sibTransId="{44419745-A30E-4F45-A35B-F08F95284912}"/>
    <dgm:cxn modelId="{1E0561D4-808F-40E3-811F-F6545399B136}" type="presOf" srcId="{B6F8ED11-220D-41AF-9778-49DBBF232F7B}" destId="{CF6E046A-47ED-4A94-A30E-1042D9D45062}" srcOrd="0" destOrd="1" presId="urn:microsoft.com/office/officeart/2016/7/layout/HorizontalActionList"/>
    <dgm:cxn modelId="{D9995DDB-B3A6-4999-99EE-44E8B24691B9}" srcId="{F3E1A24C-4135-485A-97C3-8BCFE57413E6}" destId="{E55D8905-76F2-4871-9DC8-5791C06EE7EB}" srcOrd="0" destOrd="0" parTransId="{7DAF0D82-4593-4463-A461-02BD05652058}" sibTransId="{63E03982-A55F-4DF4-934A-330A57F54B5D}"/>
    <dgm:cxn modelId="{5C8414F4-F0DE-4BC1-A2FF-196505529E91}" type="presOf" srcId="{E85CE5DC-3ACB-4943-818C-35DB56794F4E}" destId="{032D8CED-A0DB-4762-AA5E-AA14A3CFAE61}" srcOrd="0" destOrd="1" presId="urn:microsoft.com/office/officeart/2016/7/layout/HorizontalActionList"/>
    <dgm:cxn modelId="{28434689-EB3C-440C-982F-58BC13111CDF}" type="presParOf" srcId="{A96E0846-C17C-43C5-BB54-A52620E74D4A}" destId="{2FA6C1D7-CE4B-4176-9ABF-2C5C0358DBFD}" srcOrd="0" destOrd="0" presId="urn:microsoft.com/office/officeart/2016/7/layout/HorizontalActionList"/>
    <dgm:cxn modelId="{3289379E-D73A-4E7F-A0BB-52A1148BB88D}" type="presParOf" srcId="{2FA6C1D7-CE4B-4176-9ABF-2C5C0358DBFD}" destId="{9D63606D-E00D-4792-8EFD-3084AF1DFBF9}" srcOrd="0" destOrd="0" presId="urn:microsoft.com/office/officeart/2016/7/layout/HorizontalActionList"/>
    <dgm:cxn modelId="{5BD3DA7C-6F28-4290-B1E5-BE3333656362}" type="presParOf" srcId="{2FA6C1D7-CE4B-4176-9ABF-2C5C0358DBFD}" destId="{EBC69B6A-C6A8-4175-8BD8-0F08120DECBB}" srcOrd="1" destOrd="0" presId="urn:microsoft.com/office/officeart/2016/7/layout/HorizontalActionList"/>
    <dgm:cxn modelId="{AC4CF599-4193-4400-8BEE-8E7729C1F373}" type="presParOf" srcId="{A96E0846-C17C-43C5-BB54-A52620E74D4A}" destId="{43C6D26C-4A2C-407B-B575-9900C6797DE4}" srcOrd="1" destOrd="0" presId="urn:microsoft.com/office/officeart/2016/7/layout/HorizontalActionList"/>
    <dgm:cxn modelId="{A3A34F95-41A3-4918-B20E-DF453EE82E84}" type="presParOf" srcId="{A96E0846-C17C-43C5-BB54-A52620E74D4A}" destId="{B5AD32E2-8F1D-4158-8B86-B16B9539BBFB}" srcOrd="2" destOrd="0" presId="urn:microsoft.com/office/officeart/2016/7/layout/HorizontalActionList"/>
    <dgm:cxn modelId="{DA8168B7-D618-4D4E-A997-710CD8A7B8A1}" type="presParOf" srcId="{B5AD32E2-8F1D-4158-8B86-B16B9539BBFB}" destId="{D2C1E0E3-C43E-4AC1-8EDB-4D422F8F60E2}" srcOrd="0" destOrd="0" presId="urn:microsoft.com/office/officeart/2016/7/layout/HorizontalActionList"/>
    <dgm:cxn modelId="{176BDC57-1D34-4AB0-A212-D2991E781716}" type="presParOf" srcId="{B5AD32E2-8F1D-4158-8B86-B16B9539BBFB}" destId="{CF6E046A-47ED-4A94-A30E-1042D9D45062}" srcOrd="1" destOrd="0" presId="urn:microsoft.com/office/officeart/2016/7/layout/HorizontalActionList"/>
    <dgm:cxn modelId="{06FCB1D7-E0A0-48AB-BE84-84C75EA01125}" type="presParOf" srcId="{A96E0846-C17C-43C5-BB54-A52620E74D4A}" destId="{98E5D19B-1DBB-4048-8910-658BF251336F}" srcOrd="3" destOrd="0" presId="urn:microsoft.com/office/officeart/2016/7/layout/HorizontalActionList"/>
    <dgm:cxn modelId="{B61B7632-CC19-4920-8D18-F3074BA1C878}" type="presParOf" srcId="{A96E0846-C17C-43C5-BB54-A52620E74D4A}" destId="{E7B51322-1248-4B80-9D74-B8E3F0074C21}" srcOrd="4" destOrd="0" presId="urn:microsoft.com/office/officeart/2016/7/layout/HorizontalActionList"/>
    <dgm:cxn modelId="{B3FB5D4F-9B52-458F-8474-EF64FAD2BA10}" type="presParOf" srcId="{E7B51322-1248-4B80-9D74-B8E3F0074C21}" destId="{9CFC7540-75C4-48E9-A122-4644F8138E07}" srcOrd="0" destOrd="0" presId="urn:microsoft.com/office/officeart/2016/7/layout/HorizontalActionList"/>
    <dgm:cxn modelId="{CF749774-57CB-489F-8333-9DF2865D38EE}" type="presParOf" srcId="{E7B51322-1248-4B80-9D74-B8E3F0074C21}" destId="{0F1ECEE3-2F55-47E3-9C59-561359BD9751}" srcOrd="1" destOrd="0" presId="urn:microsoft.com/office/officeart/2016/7/layout/HorizontalActionList"/>
    <dgm:cxn modelId="{300E8895-78A4-44A6-93AE-695483F9F0D7}" type="presParOf" srcId="{A96E0846-C17C-43C5-BB54-A52620E74D4A}" destId="{1D1459F2-0F15-4F5B-B94C-BBB99CEEC462}" srcOrd="5" destOrd="0" presId="urn:microsoft.com/office/officeart/2016/7/layout/HorizontalActionList"/>
    <dgm:cxn modelId="{9070E84D-0E15-4EEC-A2FE-1BE09AFDC8EF}" type="presParOf" srcId="{A96E0846-C17C-43C5-BB54-A52620E74D4A}" destId="{36E6BBC0-C04A-4F81-9668-715F2E6A8D4E}" srcOrd="6" destOrd="0" presId="urn:microsoft.com/office/officeart/2016/7/layout/HorizontalActionList"/>
    <dgm:cxn modelId="{F4F35FEF-72F2-40F6-97DB-117945041C90}" type="presParOf" srcId="{36E6BBC0-C04A-4F81-9668-715F2E6A8D4E}" destId="{78861430-36D0-484B-9897-97AEE177DC1B}" srcOrd="0" destOrd="0" presId="urn:microsoft.com/office/officeart/2016/7/layout/HorizontalActionList"/>
    <dgm:cxn modelId="{05AF1A2F-B603-4374-8564-E33A706A3DF3}" type="presParOf" srcId="{36E6BBC0-C04A-4F81-9668-715F2E6A8D4E}" destId="{032D8CED-A0DB-4762-AA5E-AA14A3CFAE6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606D-E00D-4792-8EFD-3084AF1DFBF9}">
      <dsp:nvSpPr>
        <dsp:cNvPr id="0" name=""/>
        <dsp:cNvSpPr/>
      </dsp:nvSpPr>
      <dsp:spPr>
        <a:xfrm>
          <a:off x="515" y="1544062"/>
          <a:ext cx="1767808" cy="5303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696" tIns="139696" rIns="139696" bIns="1396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TALK</a:t>
          </a:r>
        </a:p>
      </dsp:txBody>
      <dsp:txXfrm>
        <a:off x="515" y="1544062"/>
        <a:ext cx="1767808" cy="530342"/>
      </dsp:txXfrm>
    </dsp:sp>
    <dsp:sp modelId="{EBC69B6A-C6A8-4175-8BD8-0F08120DECBB}">
      <dsp:nvSpPr>
        <dsp:cNvPr id="0" name=""/>
        <dsp:cNvSpPr/>
      </dsp:nvSpPr>
      <dsp:spPr>
        <a:xfrm>
          <a:off x="515" y="2074405"/>
          <a:ext cx="1767808" cy="41018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20" tIns="174620" rIns="174620" bIns="1746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Say “Hi, how are you today?”  to start. This is more personable to customer from the beginning.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customer says ok or answers something back respond or acknowledge you hear them.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asked,  how are you make sure you answer first, then move to, “How can I help you today?”</a:t>
          </a:r>
        </a:p>
      </dsp:txBody>
      <dsp:txXfrm>
        <a:off x="515" y="2074405"/>
        <a:ext cx="1767808" cy="4101845"/>
      </dsp:txXfrm>
    </dsp:sp>
    <dsp:sp modelId="{D2C1E0E3-C43E-4AC1-8EDB-4D422F8F60E2}">
      <dsp:nvSpPr>
        <dsp:cNvPr id="0" name=""/>
        <dsp:cNvSpPr/>
      </dsp:nvSpPr>
      <dsp:spPr>
        <a:xfrm>
          <a:off x="1876323" y="1544062"/>
          <a:ext cx="1767808" cy="5303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696" tIns="139696" rIns="139696" bIns="1396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Explain</a:t>
          </a:r>
        </a:p>
      </dsp:txBody>
      <dsp:txXfrm>
        <a:off x="1876323" y="1544062"/>
        <a:ext cx="1767808" cy="530342"/>
      </dsp:txXfrm>
    </dsp:sp>
    <dsp:sp modelId="{CF6E046A-47ED-4A94-A30E-1042D9D45062}">
      <dsp:nvSpPr>
        <dsp:cNvPr id="0" name=""/>
        <dsp:cNvSpPr/>
      </dsp:nvSpPr>
      <dsp:spPr>
        <a:xfrm>
          <a:off x="1876323" y="2074405"/>
          <a:ext cx="1767808" cy="41018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20" tIns="174620" rIns="174620" bIns="1746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Explain what you are going to do or currently doing to customer whether or not he/she can see you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Try to give the “why” to the customer. Sometimes explanations go a long way</a:t>
          </a:r>
        </a:p>
      </dsp:txBody>
      <dsp:txXfrm>
        <a:off x="1876323" y="2074405"/>
        <a:ext cx="1767808" cy="4101845"/>
      </dsp:txXfrm>
    </dsp:sp>
    <dsp:sp modelId="{9CFC7540-75C4-48E9-A122-4644F8138E07}">
      <dsp:nvSpPr>
        <dsp:cNvPr id="0" name=""/>
        <dsp:cNvSpPr/>
      </dsp:nvSpPr>
      <dsp:spPr>
        <a:xfrm>
          <a:off x="3752132" y="1544062"/>
          <a:ext cx="1767808" cy="5303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696" tIns="139696" rIns="139696" bIns="1396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</a:t>
          </a:r>
        </a:p>
      </dsp:txBody>
      <dsp:txXfrm>
        <a:off x="3752132" y="1544062"/>
        <a:ext cx="1767808" cy="530342"/>
      </dsp:txXfrm>
    </dsp:sp>
    <dsp:sp modelId="{0F1ECEE3-2F55-47E3-9C59-561359BD9751}">
      <dsp:nvSpPr>
        <dsp:cNvPr id="0" name=""/>
        <dsp:cNvSpPr/>
      </dsp:nvSpPr>
      <dsp:spPr>
        <a:xfrm>
          <a:off x="3752132" y="2074405"/>
          <a:ext cx="1767808" cy="410184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20" tIns="174620" rIns="174620" bIns="1746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Know when you can assist and when you need to pass it to another worker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Try to give some background info to the next worker so customer doesn’t have to repeat themselves as much as possible</a:t>
          </a:r>
        </a:p>
      </dsp:txBody>
      <dsp:txXfrm>
        <a:off x="3752132" y="2074405"/>
        <a:ext cx="1767808" cy="4101845"/>
      </dsp:txXfrm>
    </dsp:sp>
    <dsp:sp modelId="{78861430-36D0-484B-9897-97AEE177DC1B}">
      <dsp:nvSpPr>
        <dsp:cNvPr id="0" name=""/>
        <dsp:cNvSpPr/>
      </dsp:nvSpPr>
      <dsp:spPr>
        <a:xfrm>
          <a:off x="5627940" y="1544062"/>
          <a:ext cx="1767808" cy="5303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696" tIns="139696" rIns="139696" bIns="13969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Remember</a:t>
          </a:r>
        </a:p>
      </dsp:txBody>
      <dsp:txXfrm>
        <a:off x="5627940" y="1544062"/>
        <a:ext cx="1767808" cy="530342"/>
      </dsp:txXfrm>
    </dsp:sp>
    <dsp:sp modelId="{032D8CED-A0DB-4762-AA5E-AA14A3CFAE61}">
      <dsp:nvSpPr>
        <dsp:cNvPr id="0" name=""/>
        <dsp:cNvSpPr/>
      </dsp:nvSpPr>
      <dsp:spPr>
        <a:xfrm>
          <a:off x="5627940" y="2074405"/>
          <a:ext cx="1767808" cy="41018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20" tIns="174620" rIns="174620" bIns="1746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Remember to show empathy to customers as needed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Sometimes the customer just wants someone to care or listen to them-it’s ok</a:t>
          </a:r>
        </a:p>
      </dsp:txBody>
      <dsp:txXfrm>
        <a:off x="5627940" y="2074405"/>
        <a:ext cx="1767808" cy="4101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1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40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00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838D-CFF1-4D4D-BFE0-179B080CE01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A5ABB1-A806-4B46-9F56-A2E951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29555486/detection-of-group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sciencetechnology.wikispaces.com/Chapter%202%20-%20Interpersonal%20Dynamics%20&amp;%20Communication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arnair.blogspot.com/2013_01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sicblogtips.com/real-discussion-board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withtech.wikispaces.com/Cellphones+Eri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ustspilleditout.blogspot.co.uk/2013/07/bollywood-and-script-tragic-love-stor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2271B-55EE-4B44-AF5D-D63C5B26A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dirty="0"/>
              <a:t>Customer Service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27691-8850-4B23-A1E2-DCAA15D31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en-US" dirty="0"/>
              <a:t>Don’t Just Be Good, Be Great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1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DE22-7BBD-4687-B167-7638DABD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Personality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42CA-362C-42BE-B947-8748219B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296" y="1264555"/>
            <a:ext cx="4342894" cy="576262"/>
          </a:xfrm>
        </p:spPr>
        <p:txBody>
          <a:bodyPr/>
          <a:lstStyle/>
          <a:p>
            <a:r>
              <a:rPr lang="en-US" dirty="0"/>
              <a:t>“The Belonging/Relater”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CC67E-172D-4E72-BA41-0E8AA416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1296" y="1928713"/>
            <a:ext cx="6747846" cy="4567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Customers feel a strong need to be part of a group to fit in. </a:t>
            </a:r>
          </a:p>
          <a:p>
            <a:r>
              <a:rPr lang="en-US" dirty="0"/>
              <a:t>Most of this types know someone else who is also on services and wants what others get.</a:t>
            </a:r>
          </a:p>
          <a:p>
            <a:r>
              <a:rPr lang="en-US" dirty="0"/>
              <a:t>Traits:</a:t>
            </a:r>
          </a:p>
          <a:p>
            <a:pPr lvl="1"/>
            <a:r>
              <a:rPr lang="en-US" dirty="0"/>
              <a:t>Networking and being in the “know” or not “left out” is important</a:t>
            </a:r>
          </a:p>
          <a:p>
            <a:pPr lvl="1"/>
            <a:r>
              <a:rPr lang="en-US" dirty="0"/>
              <a:t>Will share their perceptions and experiences with others- good or bad</a:t>
            </a:r>
          </a:p>
          <a:p>
            <a:r>
              <a:rPr lang="en-US" dirty="0"/>
              <a:t>How to Handle:</a:t>
            </a:r>
          </a:p>
          <a:p>
            <a:pPr lvl="1"/>
            <a:r>
              <a:rPr lang="en-US" dirty="0"/>
              <a:t>Ask their opinion- they love to give it</a:t>
            </a:r>
          </a:p>
          <a:p>
            <a:pPr lvl="1"/>
            <a:r>
              <a:rPr lang="en-US" dirty="0"/>
              <a:t>Include them in the decision making process- give them more general information so customer knows how he/she fits into the “system” or process so doesn’t feel left out.   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DEAE8-1B25-4031-A1E5-A5DA7B15F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5817" y="1969472"/>
            <a:ext cx="4338674" cy="4760937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 descr="A picture containing toy, LEGO, indoor&#10;&#10;Description generated with very high confidence">
            <a:extLst>
              <a:ext uri="{FF2B5EF4-FFF2-40B4-BE49-F238E27FC236}">
                <a16:creationId xmlns:a16="http://schemas.microsoft.com/office/drawing/2014/main" id="{EE75E213-13A5-4DE2-B6E2-0A14FC6D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9141" y="2383668"/>
            <a:ext cx="3266101" cy="28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C066-780F-44F6-963E-A9A42FA4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Personality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B0E8-9183-4736-9B94-4CCF0500E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288" y="1392865"/>
            <a:ext cx="7430323" cy="51248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“The </a:t>
            </a:r>
            <a:r>
              <a:rPr lang="en-US" sz="2400" dirty="0" err="1"/>
              <a:t>Socialiser</a:t>
            </a:r>
            <a:r>
              <a:rPr lang="en-US" sz="2400" dirty="0"/>
              <a:t>”</a:t>
            </a:r>
          </a:p>
          <a:p>
            <a:r>
              <a:rPr lang="en-US" dirty="0"/>
              <a:t>Customers that love conversation and establishing new relationships.</a:t>
            </a:r>
          </a:p>
          <a:p>
            <a:r>
              <a:rPr lang="en-US" dirty="0"/>
              <a:t>They want to create new friendships and loyalty is important to them.</a:t>
            </a:r>
          </a:p>
          <a:p>
            <a:r>
              <a:rPr lang="en-US" dirty="0"/>
              <a:t>Traits:</a:t>
            </a:r>
          </a:p>
          <a:p>
            <a:pPr lvl="1"/>
            <a:r>
              <a:rPr lang="en-US" dirty="0"/>
              <a:t>Want a personal relationship- no data needed</a:t>
            </a:r>
          </a:p>
          <a:p>
            <a:pPr lvl="1"/>
            <a:r>
              <a:rPr lang="en-US" dirty="0"/>
              <a:t>Will ask for same person even if not who they need but trust that individual</a:t>
            </a:r>
          </a:p>
          <a:p>
            <a:pPr lvl="1"/>
            <a:r>
              <a:rPr lang="en-US" dirty="0"/>
              <a:t>Will not listen or believe you unless they like you and have an established relationship</a:t>
            </a:r>
          </a:p>
          <a:p>
            <a:r>
              <a:rPr lang="en-US" dirty="0"/>
              <a:t>How to Handle:</a:t>
            </a:r>
          </a:p>
          <a:p>
            <a:pPr lvl="1"/>
            <a:r>
              <a:rPr lang="en-US" dirty="0"/>
              <a:t>Let them talk- build that relationship</a:t>
            </a:r>
          </a:p>
          <a:p>
            <a:pPr lvl="1"/>
            <a:r>
              <a:rPr lang="en-US" dirty="0"/>
              <a:t>Use their name- key part to feel special and develop that relationship</a:t>
            </a:r>
          </a:p>
          <a:p>
            <a:pPr lvl="1"/>
            <a:r>
              <a:rPr lang="en-US" dirty="0"/>
              <a:t>Always do what you say you will do and follow-up with these customers to continue building relationship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61CF2-C848-4E7B-8C32-74292631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6298" y="4384823"/>
            <a:ext cx="2633253" cy="21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5870-123A-4E29-B165-3824366F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Personalities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960D-18BE-477B-9A93-AB5E9571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99637"/>
          </a:xfrm>
        </p:spPr>
        <p:txBody>
          <a:bodyPr/>
          <a:lstStyle/>
          <a:p>
            <a:r>
              <a:rPr lang="en-US" dirty="0"/>
              <a:t>It isn’t always easy to determine what type of personality a customer is because he/she could be mix or the interaction might be brief.</a:t>
            </a:r>
          </a:p>
          <a:p>
            <a:r>
              <a:rPr lang="en-US" dirty="0"/>
              <a:t>Most of our difficult customers does fall into one type or another though</a:t>
            </a:r>
          </a:p>
          <a:p>
            <a:pPr lvl="1"/>
            <a:r>
              <a:rPr lang="en-US" dirty="0"/>
              <a:t>Once you realize what type the customer falls in, then apply some of the helpful hints to better “serve” that customer in their perception.  </a:t>
            </a:r>
          </a:p>
          <a:p>
            <a:r>
              <a:rPr lang="en-US" dirty="0"/>
              <a:t>Just because you know and react to their personality doesn’t mean the customer will not still throw you negatives or complaints.</a:t>
            </a:r>
          </a:p>
        </p:txBody>
      </p:sp>
    </p:spTree>
    <p:extLst>
      <p:ext uri="{BB962C8B-B14F-4D97-AF65-F5344CB8AC3E}">
        <p14:creationId xmlns:p14="http://schemas.microsoft.com/office/powerpoint/2010/main" val="209495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751D-8286-4383-85AC-061A6652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94275" cy="1280890"/>
          </a:xfrm>
        </p:spPr>
        <p:txBody>
          <a:bodyPr/>
          <a:lstStyle/>
          <a:p>
            <a:r>
              <a:rPr lang="en-US" dirty="0"/>
              <a:t>How to Handle Negatives or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EDD91-AA3A-4AF2-B52E-2D51B1F2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07805"/>
            <a:ext cx="8915400" cy="55501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approach it with the 3F’s: Feel (empathy), Felt (relating), Found (solution)</a:t>
            </a:r>
          </a:p>
          <a:p>
            <a:r>
              <a:rPr lang="en-US" dirty="0"/>
              <a:t>This approach allows you to empathize, understand the issue, and overturn it with a more personal approach- not systematic.</a:t>
            </a:r>
          </a:p>
          <a:p>
            <a:r>
              <a:rPr lang="en-US" dirty="0"/>
              <a:t>Example:  </a:t>
            </a:r>
          </a:p>
          <a:p>
            <a:pPr lvl="1"/>
            <a:r>
              <a:rPr lang="en-US" dirty="0"/>
              <a:t>Negative:  “ I already faxed that last week. You guys are always losing my stuff. Now, I don’t have my benefits”</a:t>
            </a:r>
          </a:p>
          <a:p>
            <a:pPr lvl="1"/>
            <a:r>
              <a:rPr lang="en-US" dirty="0"/>
              <a:t>Statement:   I get your concern about the Agency losing your paperwork. I feel the same frustration when it happens to me at my doctors office.  I have found that calling or following-up once I sent it the fax to verify that it was received, helped solve my problems ahead of time before getting negatively impacted. This might help you to follow-up because we will always check for you if a document is here, so we can timely get you your benefits if deemed eligibility.  </a:t>
            </a:r>
          </a:p>
          <a:p>
            <a:r>
              <a:rPr lang="en-US" dirty="0"/>
              <a:t>Remember to adjust process below to different personality types below:</a:t>
            </a:r>
          </a:p>
          <a:p>
            <a:pPr lvl="1"/>
            <a:r>
              <a:rPr lang="en-US" dirty="0"/>
              <a:t>Director:  Be more direct, don’t need the empathy or relating piece.  Customer does want tangible direct solution though</a:t>
            </a:r>
          </a:p>
          <a:p>
            <a:pPr lvl="1"/>
            <a:r>
              <a:rPr lang="en-US" dirty="0" err="1"/>
              <a:t>Anaylst</a:t>
            </a:r>
            <a:r>
              <a:rPr lang="en-US" dirty="0"/>
              <a:t>:  Give more details in solutions- don’t need empathy part. Customer wants facts and data. At end could even make question. </a:t>
            </a:r>
          </a:p>
          <a:p>
            <a:pPr lvl="1"/>
            <a:r>
              <a:rPr lang="en-US" dirty="0" err="1"/>
              <a:t>Belonger</a:t>
            </a:r>
            <a:r>
              <a:rPr lang="en-US" dirty="0"/>
              <a:t>: Give everything, but instead of personal situation give group issue and solution. </a:t>
            </a:r>
          </a:p>
          <a:p>
            <a:pPr lvl="1"/>
            <a:r>
              <a:rPr lang="en-US" dirty="0" err="1"/>
              <a:t>Socialiser</a:t>
            </a:r>
            <a:r>
              <a:rPr lang="en-US" dirty="0"/>
              <a:t>: Give everything – want that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056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FF347BC-E1F9-45C0-ABA0-7D34930D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1619" y="2593794"/>
            <a:ext cx="3529937" cy="2497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B10A0-D88E-4DFA-822F-861CCDAD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How to Deal With Difficult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AF2C-D673-471A-B724-96DA739D1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204" y="1426516"/>
            <a:ext cx="6946560" cy="53145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Always stay calm…..never show agitation because it will make it worse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Try to figure out what type of personality the customer is to adjust approach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Diffuse the situation	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Never say, “calm down” to customer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Show and state that you understand why they are frustrated or angry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of the time there is a very valid reason why the person is upset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Let them know to help, you need them to explain the “situation” calmly, so they don’t leave anything out and you can better help them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Once they do calmly explain, actually help them.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Help:  defined as answering their question(s) or physically getting the appropriate worker to answer their question(s) or Supervisor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you do NOT follow thru, you will get another “meltdown” of the customer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Sometimes just talking with Supervisor will calm them down and make them “happy”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When all else fails and customer will NOT calm down, you either must get a Supervisor or ask them to leave or hang up- </a:t>
            </a:r>
            <a:r>
              <a:rPr lang="en-US" sz="1400" u="sng" dirty="0"/>
              <a:t>must give warning to customer before telling to leave/hang up.</a:t>
            </a:r>
          </a:p>
          <a:p>
            <a:pPr lvl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546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A612C-618F-4DF0-88FE-FAD70CAD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Role Playing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5E1C-2D0B-45DD-903A-DFAFA02B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Scenario #1:  </a:t>
            </a:r>
          </a:p>
          <a:p>
            <a:pPr lvl="1"/>
            <a:r>
              <a:rPr lang="en-US" dirty="0"/>
              <a:t>Problem:  Customer didn’t receive their SNAP benefits this month and now has no food in their house</a:t>
            </a:r>
          </a:p>
          <a:p>
            <a:pPr lvl="1"/>
            <a:r>
              <a:rPr lang="en-US" dirty="0"/>
              <a:t>Client:  </a:t>
            </a:r>
            <a:r>
              <a:rPr lang="en-US" dirty="0" err="1"/>
              <a:t>He/She</a:t>
            </a:r>
            <a:r>
              <a:rPr lang="en-US" dirty="0"/>
              <a:t> is an “director” type and is very impatient since her children are “starving” because of us.  </a:t>
            </a:r>
          </a:p>
        </p:txBody>
      </p:sp>
    </p:spTree>
    <p:extLst>
      <p:ext uri="{BB962C8B-B14F-4D97-AF65-F5344CB8AC3E}">
        <p14:creationId xmlns:p14="http://schemas.microsoft.com/office/powerpoint/2010/main" val="99627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89403-D9D8-44E2-9F33-47719B5E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Role Playing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CE6D-858B-4001-A1DC-76D330AE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Scenario #2:  </a:t>
            </a:r>
          </a:p>
          <a:p>
            <a:pPr lvl="1"/>
            <a:r>
              <a:rPr lang="en-US" dirty="0"/>
              <a:t>Problem:  CPS just took their grandchildren into custody and are yelling at you in the lobby about the situation.</a:t>
            </a:r>
          </a:p>
          <a:p>
            <a:pPr lvl="1"/>
            <a:r>
              <a:rPr lang="en-US" dirty="0"/>
              <a:t>Client:  They is a “be longer/relater” and feels the children were taken incorrectly and are being discriminated against because they are poor. </a:t>
            </a:r>
          </a:p>
        </p:txBody>
      </p:sp>
    </p:spTree>
    <p:extLst>
      <p:ext uri="{BB962C8B-B14F-4D97-AF65-F5344CB8AC3E}">
        <p14:creationId xmlns:p14="http://schemas.microsoft.com/office/powerpoint/2010/main" val="129166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60A46-8750-4900-91B9-AA27E20C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Role Playing Exercise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6505-266E-406C-8E1C-699B2048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Scenario #3:</a:t>
            </a:r>
          </a:p>
          <a:p>
            <a:pPr lvl="1"/>
            <a:r>
              <a:rPr lang="en-US" dirty="0"/>
              <a:t>Problem:  Homeless customer who needs to pick up EBT card but has transportation issue.</a:t>
            </a:r>
          </a:p>
          <a:p>
            <a:pPr lvl="1"/>
            <a:r>
              <a:rPr lang="en-US" dirty="0"/>
              <a:t>Client:  </a:t>
            </a:r>
            <a:r>
              <a:rPr lang="en-US" dirty="0" err="1"/>
              <a:t>He/She</a:t>
            </a:r>
            <a:r>
              <a:rPr lang="en-US" dirty="0"/>
              <a:t> is “</a:t>
            </a:r>
            <a:r>
              <a:rPr lang="en-US" dirty="0" err="1"/>
              <a:t>socialser</a:t>
            </a:r>
            <a:r>
              <a:rPr lang="en-US" dirty="0"/>
              <a:t>” type and needs to rely on another person for a ride to pick up car and can’t make it until 4:25/4:30PM tomorrow to get there.  Is very worried that the office will close before she gets there and will not be able to get the EBT card and eat finally.  </a:t>
            </a:r>
          </a:p>
        </p:txBody>
      </p:sp>
    </p:spTree>
    <p:extLst>
      <p:ext uri="{BB962C8B-B14F-4D97-AF65-F5344CB8AC3E}">
        <p14:creationId xmlns:p14="http://schemas.microsoft.com/office/powerpoint/2010/main" val="114278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1B713-6FCE-4344-993F-32F86E66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Role Playing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30E5-1F18-4BA9-805D-CA0B2FAC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Scenario #4:</a:t>
            </a:r>
          </a:p>
          <a:p>
            <a:pPr lvl="1"/>
            <a:r>
              <a:rPr lang="en-US" dirty="0"/>
              <a:t>Problem:  A co-worker comes up to your desk and you are on the phone with someone else. </a:t>
            </a:r>
            <a:r>
              <a:rPr lang="en-US"/>
              <a:t>Once </a:t>
            </a:r>
            <a:r>
              <a:rPr lang="en-US" dirty="0"/>
              <a:t>you are done with the other customer “jumps” you with questions about why you sent a particular phone call to them.</a:t>
            </a:r>
          </a:p>
          <a:p>
            <a:pPr lvl="1"/>
            <a:r>
              <a:rPr lang="en-US" dirty="0"/>
              <a:t>Client:  </a:t>
            </a:r>
            <a:r>
              <a:rPr lang="en-US" dirty="0" err="1"/>
              <a:t>He/She</a:t>
            </a:r>
            <a:r>
              <a:rPr lang="en-US" dirty="0"/>
              <a:t> is a “analyzer” type and is frustrated because he/she feels you sent the call to the wrong person since he/she is not their worker.  Then proceeds to try to tell you where that phone call should have gone instead.  </a:t>
            </a:r>
          </a:p>
        </p:txBody>
      </p:sp>
    </p:spTree>
    <p:extLst>
      <p:ext uri="{BB962C8B-B14F-4D97-AF65-F5344CB8AC3E}">
        <p14:creationId xmlns:p14="http://schemas.microsoft.com/office/powerpoint/2010/main" val="329932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328A1-A967-4E4E-90FB-F95606DE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Role Playing Exercise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F1335-8A56-4D47-8637-79CC01BB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dirty="0"/>
              <a:t>Scenario #5:</a:t>
            </a:r>
          </a:p>
          <a:p>
            <a:pPr lvl="1"/>
            <a:r>
              <a:rPr lang="en-US" dirty="0"/>
              <a:t>Problem:  Free style – Person picks		</a:t>
            </a:r>
          </a:p>
          <a:p>
            <a:pPr lvl="1"/>
            <a:r>
              <a:rPr lang="en-US" dirty="0"/>
              <a:t>Client: Free-style:  Mix 2 personality group- person picks</a:t>
            </a:r>
          </a:p>
        </p:txBody>
      </p:sp>
    </p:spTree>
    <p:extLst>
      <p:ext uri="{BB962C8B-B14F-4D97-AF65-F5344CB8AC3E}">
        <p14:creationId xmlns:p14="http://schemas.microsoft.com/office/powerpoint/2010/main" val="18885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3ECD7F-BF61-4CB1-AA15-464BB771E7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F1B29-3A08-4DB7-9F92-4C09B3BCFF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6D0E8-BFC8-4BB8-84DF-07DC12A13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99990" y="1896120"/>
            <a:ext cx="3510854" cy="2519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90378-4779-4F9C-AB65-32A8E53C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Topics To Be Covered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BC3F-2D89-44DA-BA8B-0039365A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What does GREAT customer service mean to you?</a:t>
            </a:r>
          </a:p>
          <a:p>
            <a:r>
              <a:rPr lang="en-US">
                <a:solidFill>
                  <a:srgbClr val="FEFFFF"/>
                </a:solidFill>
              </a:rPr>
              <a:t>Tips for GREAT Customer Service</a:t>
            </a:r>
          </a:p>
          <a:p>
            <a:r>
              <a:rPr lang="en-US">
                <a:solidFill>
                  <a:srgbClr val="FEFFFF"/>
                </a:solidFill>
              </a:rPr>
              <a:t>Different Personality Types</a:t>
            </a:r>
          </a:p>
          <a:p>
            <a:r>
              <a:rPr lang="en-US">
                <a:solidFill>
                  <a:srgbClr val="FEFFFF"/>
                </a:solidFill>
              </a:rPr>
              <a:t>How to Overcome “Negatives” or Complaints</a:t>
            </a:r>
          </a:p>
          <a:p>
            <a:r>
              <a:rPr lang="en-US">
                <a:solidFill>
                  <a:srgbClr val="FEFFFF"/>
                </a:solidFill>
              </a:rPr>
              <a:t>How to Deal with Difficult Customers</a:t>
            </a:r>
          </a:p>
          <a:p>
            <a:r>
              <a:rPr lang="en-US">
                <a:solidFill>
                  <a:srgbClr val="FEFFFF"/>
                </a:solidFill>
              </a:rPr>
              <a:t>Role Playing Exercise</a:t>
            </a:r>
          </a:p>
          <a:p>
            <a:endParaRPr lang="en-US">
              <a:solidFill>
                <a:srgbClr val="FEFFFF"/>
              </a:solidFill>
            </a:endParaRPr>
          </a:p>
          <a:p>
            <a:endParaRPr lang="en-US">
              <a:solidFill>
                <a:srgbClr val="FEFFFF"/>
              </a:solidFill>
            </a:endParaRPr>
          </a:p>
          <a:p>
            <a:endParaRPr lang="en-U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6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BB6E0-44F4-4938-8070-5992040BD1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F1E992-B14A-4FD5-8E41-E19C83492C2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B78C4-711A-4885-9849-E2EA01B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69" y="804335"/>
            <a:ext cx="5768697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Questions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janet.briscoe@fcva.us</a:t>
            </a:r>
          </a:p>
        </p:txBody>
      </p:sp>
    </p:spTree>
    <p:extLst>
      <p:ext uri="{BB962C8B-B14F-4D97-AF65-F5344CB8AC3E}">
        <p14:creationId xmlns:p14="http://schemas.microsoft.com/office/powerpoint/2010/main" val="66663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226F-E717-4EE6-AEF4-4EDFD4A3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02" y="624110"/>
            <a:ext cx="10313582" cy="758123"/>
          </a:xfrm>
        </p:spPr>
        <p:txBody>
          <a:bodyPr>
            <a:normAutofit/>
          </a:bodyPr>
          <a:lstStyle/>
          <a:p>
            <a:r>
              <a:rPr lang="en-US" sz="3200" dirty="0"/>
              <a:t>What Does GREAT Customer Service Mean to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4736-D1C9-40B4-80FE-569F9DB81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Smiling face or friendly smile</a:t>
            </a:r>
          </a:p>
          <a:p>
            <a:r>
              <a:rPr lang="en-US" dirty="0"/>
              <a:t>Courteous or attentive to need or problem</a:t>
            </a:r>
          </a:p>
          <a:p>
            <a:r>
              <a:rPr lang="en-US" dirty="0"/>
              <a:t>Listening to person</a:t>
            </a:r>
          </a:p>
          <a:p>
            <a:r>
              <a:rPr lang="en-US" dirty="0"/>
              <a:t>Telling </a:t>
            </a:r>
            <a:r>
              <a:rPr lang="en-US" i="1" dirty="0"/>
              <a:t>correct</a:t>
            </a:r>
            <a:r>
              <a:rPr lang="en-US" dirty="0"/>
              <a:t> answer - even if not what the client wants to hear</a:t>
            </a:r>
          </a:p>
          <a:p>
            <a:r>
              <a:rPr lang="en-US" dirty="0"/>
              <a:t>Knowing when you need to pass the client to another worker because you don’t know the answer </a:t>
            </a:r>
          </a:p>
          <a:p>
            <a:r>
              <a:rPr lang="en-US" dirty="0"/>
              <a:t>If you say you are going to do something, do it!</a:t>
            </a:r>
          </a:p>
          <a:p>
            <a:r>
              <a:rPr lang="en-US" dirty="0"/>
              <a:t>Follow up with client</a:t>
            </a:r>
          </a:p>
          <a:p>
            <a:r>
              <a:rPr lang="en-US" dirty="0"/>
              <a:t>Try saying it in your head first to make sure what you are going to say makes sense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9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3E5A-57AF-41C1-9B74-2BDDD8B1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5" y="624110"/>
            <a:ext cx="10302948" cy="1280890"/>
          </a:xfrm>
        </p:spPr>
        <p:txBody>
          <a:bodyPr>
            <a:normAutofit/>
          </a:bodyPr>
          <a:lstStyle/>
          <a:p>
            <a:r>
              <a:rPr lang="en-US" sz="3200" dirty="0"/>
              <a:t>What Does GREAT Customer Service Mean to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8230-D816-4924-B24F-0565BE50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 is customer service measured</a:t>
            </a:r>
          </a:p>
          <a:p>
            <a:pPr lvl="1"/>
            <a:r>
              <a:rPr lang="en-US" dirty="0"/>
              <a:t>It is measured by the customer’s personal perception</a:t>
            </a:r>
          </a:p>
          <a:p>
            <a:pPr lvl="2"/>
            <a:r>
              <a:rPr lang="en-US" dirty="0"/>
              <a:t>This will differ from person to person and even situation by situation</a:t>
            </a:r>
          </a:p>
          <a:p>
            <a:r>
              <a:rPr lang="en-US" dirty="0"/>
              <a:t>Does that mean you can do the same thing every time?</a:t>
            </a:r>
          </a:p>
          <a:p>
            <a:pPr lvl="1"/>
            <a:r>
              <a:rPr lang="en-US" dirty="0"/>
              <a:t>NO- not fair, but true</a:t>
            </a:r>
          </a:p>
          <a:p>
            <a:pPr lvl="1"/>
            <a:r>
              <a:rPr lang="en-US" dirty="0"/>
              <a:t>Must read individual customer’s personality and mood to accurately not only give great customer service, but have them come away with the perception of great customer service.  </a:t>
            </a:r>
          </a:p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b="1" i="1" dirty="0"/>
              <a:t> “Great customer service can diffuse many bad situations before they even happen without even knowing it.”</a:t>
            </a:r>
          </a:p>
          <a:p>
            <a:pPr marL="57150" indent="0" algn="ctr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0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49D098E-0149-46C1-9A3A-1A744080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31452" y="2754775"/>
            <a:ext cx="3321002" cy="2191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9D40D-6A52-4597-8F80-DC8C9A0A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Tips for Great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954B-D72C-4535-930A-9876E63A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5835121" cy="51854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Facial Expressions – including a warm, friendly smile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Smile even when on the phone talking to customers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Tone and Tone Infliction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something is said is just as or more than important than what is said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Body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Keep open body language at all time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No crossed arms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Keep torso area straight at customer while listening, especially introduction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Slit head tilt is physical sign of empathy- use when appropriate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Actively listen to customers in person                                                                and in person- not passive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221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246ED-0535-4496-A8F6-1E80CC4EB8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9AEEE-1CCD-43C0-BA3E-16D60A6E23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689D4-B0C4-4AF6-AFB3-8AC05AB9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Tips for Great Customer Service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64410"/>
              </p:ext>
            </p:extLst>
          </p:nvPr>
        </p:nvGraphicFramePr>
        <p:xfrm>
          <a:off x="4377295" y="-370390"/>
          <a:ext cx="7396264" cy="772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07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D1AA-EC5C-4326-BAAD-64377281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US"/>
              <a:t>Different Personality Types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C549-8DF4-43D0-A4BF-3B999F49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2356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There are generally 4 different personality types of customers:</a:t>
            </a:r>
          </a:p>
          <a:p>
            <a:pPr lvl="1"/>
            <a:r>
              <a:rPr lang="en-US" sz="2400" dirty="0"/>
              <a:t>The Director</a:t>
            </a:r>
          </a:p>
          <a:p>
            <a:pPr lvl="1"/>
            <a:r>
              <a:rPr lang="en-US" sz="2400" dirty="0"/>
              <a:t>The Analyst</a:t>
            </a:r>
          </a:p>
          <a:p>
            <a:pPr lvl="1"/>
            <a:r>
              <a:rPr lang="en-US" sz="2400" dirty="0"/>
              <a:t>The Belonging/Relater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Socialiser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835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BD42-8375-44AF-899B-590BB2D8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Personality Types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1C0B5-DCAE-4119-880D-BD1ECE39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264555"/>
            <a:ext cx="3992732" cy="576262"/>
          </a:xfrm>
        </p:spPr>
        <p:txBody>
          <a:bodyPr/>
          <a:lstStyle/>
          <a:p>
            <a:r>
              <a:rPr lang="en-US" dirty="0"/>
              <a:t>“The Director”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9007A-CF67-4694-A170-28862B9F8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1693" y="2052084"/>
            <a:ext cx="9494873" cy="42955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Customers who are comfortable taking charge and know what they want and when they want it. </a:t>
            </a:r>
          </a:p>
          <a:p>
            <a:r>
              <a:rPr lang="en-US" dirty="0"/>
              <a:t>These customers may present as demanding,  can seem intimidating, and unwilling to consider alternatives</a:t>
            </a:r>
          </a:p>
          <a:p>
            <a:r>
              <a:rPr lang="en-US" dirty="0"/>
              <a:t>Traits:  </a:t>
            </a:r>
          </a:p>
          <a:p>
            <a:pPr lvl="1"/>
            <a:r>
              <a:rPr lang="en-US" dirty="0"/>
              <a:t>No small talk(right to the point)</a:t>
            </a:r>
          </a:p>
          <a:p>
            <a:pPr lvl="1"/>
            <a:r>
              <a:rPr lang="en-US" dirty="0"/>
              <a:t> Make quick decisions</a:t>
            </a:r>
          </a:p>
          <a:p>
            <a:pPr lvl="1"/>
            <a:r>
              <a:rPr lang="en-US" dirty="0"/>
              <a:t> Want things done within certain timeframes</a:t>
            </a:r>
          </a:p>
          <a:p>
            <a:pPr lvl="1"/>
            <a:r>
              <a:rPr lang="en-US" dirty="0"/>
              <a:t>Doesn’t like “middlemen” </a:t>
            </a:r>
          </a:p>
          <a:p>
            <a:r>
              <a:rPr lang="en-US" dirty="0"/>
              <a:t>How to Handle:  </a:t>
            </a:r>
          </a:p>
          <a:p>
            <a:pPr lvl="1"/>
            <a:r>
              <a:rPr lang="en-US" dirty="0"/>
              <a:t>Give facts clearly and immediately</a:t>
            </a:r>
          </a:p>
          <a:p>
            <a:pPr lvl="1"/>
            <a:r>
              <a:rPr lang="en-US" dirty="0"/>
              <a:t> Allow them to make their own decisions </a:t>
            </a:r>
          </a:p>
          <a:p>
            <a:pPr lvl="1"/>
            <a:r>
              <a:rPr lang="en-US" dirty="0"/>
              <a:t>Keep suggestions short and relevant </a:t>
            </a:r>
          </a:p>
          <a:p>
            <a:pPr lvl="1"/>
            <a:r>
              <a:rPr lang="en-US" dirty="0"/>
              <a:t>Never offer roadblocks to their goal- give solutions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A2FCD-2AE5-4428-8FC8-33C5CBA56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5710" y="3429000"/>
            <a:ext cx="3175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1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444E4-FCDA-4F25-A03A-2712F730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BA2EB-5EAC-40FD-8734-9ABC92A0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16" y="287424"/>
            <a:ext cx="6041271" cy="839627"/>
          </a:xfrm>
        </p:spPr>
        <p:txBody>
          <a:bodyPr>
            <a:normAutofit/>
          </a:bodyPr>
          <a:lstStyle/>
          <a:p>
            <a:r>
              <a:rPr lang="en-US" dirty="0"/>
              <a:t>Different Personality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C7E9-8382-42B9-B9C4-2106C3CF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16" y="1120312"/>
            <a:ext cx="6333196" cy="54471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The “Analyst”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Customers seek information and assess all possibilities before making a decision.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customers may present as “wishy washy” on what they want or need to do.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Traits: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Love facts, details and descriptions of services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Don’t need small talk-  be direct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Appreciate and respects doing what you say you are going to do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to Handle: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Provide facts, data, specific policies, when giving an explanation and ensure you have back-up for this.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Be upfront, never beat around the bush and give all data to them at once, not piece by piece.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Allow them to come to the same conclusion thru their process.  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8221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</TotalTime>
  <Words>1639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Customer Service</vt:lpstr>
      <vt:lpstr>Topics To Be Covered </vt:lpstr>
      <vt:lpstr>What Does GREAT Customer Service Mean to You? </vt:lpstr>
      <vt:lpstr>What Does GREAT Customer Service Mean to You? </vt:lpstr>
      <vt:lpstr>Tips for Great Customer Service</vt:lpstr>
      <vt:lpstr>Tips for Great Customer Service</vt:lpstr>
      <vt:lpstr>Different Personality Types  </vt:lpstr>
      <vt:lpstr>Different Personality Types </vt:lpstr>
      <vt:lpstr>Different Personality Types</vt:lpstr>
      <vt:lpstr>Different Personality Types</vt:lpstr>
      <vt:lpstr>Different Personality Types</vt:lpstr>
      <vt:lpstr>Different Personalities Type</vt:lpstr>
      <vt:lpstr>How to Handle Negatives or Complaints</vt:lpstr>
      <vt:lpstr>How to Deal With Difficult Customers</vt:lpstr>
      <vt:lpstr>Role Playing Exercise</vt:lpstr>
      <vt:lpstr>Role Playing Exercise</vt:lpstr>
      <vt:lpstr>Role Playing Exercise </vt:lpstr>
      <vt:lpstr>Role Playing Exercise</vt:lpstr>
      <vt:lpstr>Role Playing Exercise  </vt:lpstr>
      <vt:lpstr>Questions  janet.briscoe@fcva.us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</dc:title>
  <dc:creator>Janet Briscoe</dc:creator>
  <cp:lastModifiedBy>Janet Briscoe</cp:lastModifiedBy>
  <cp:revision>2</cp:revision>
  <dcterms:created xsi:type="dcterms:W3CDTF">2018-02-07T12:50:55Z</dcterms:created>
  <dcterms:modified xsi:type="dcterms:W3CDTF">2018-05-07T17:54:25Z</dcterms:modified>
</cp:coreProperties>
</file>