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5" r:id="rId9"/>
    <p:sldId id="264" r:id="rId10"/>
    <p:sldId id="266" r:id="rId11"/>
    <p:sldId id="267" r:id="rId12"/>
    <p:sldId id="269" r:id="rId13"/>
    <p:sldId id="270"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4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Briscoe" userId="8c1e6405-6be3-4880-90f9-e63ac43a726b" providerId="ADAL" clId="{3ED257DB-7663-4D8E-83CE-7DC7E604A4E0}"/>
    <pc:docChg chg="undo custSel addSld modSld">
      <pc:chgData name="Janet Briscoe" userId="8c1e6405-6be3-4880-90f9-e63ac43a726b" providerId="ADAL" clId="{3ED257DB-7663-4D8E-83CE-7DC7E604A4E0}" dt="2021-10-19T11:57:13.988" v="474" actId="12"/>
      <pc:docMkLst>
        <pc:docMk/>
      </pc:docMkLst>
      <pc:sldChg chg="modSp mod">
        <pc:chgData name="Janet Briscoe" userId="8c1e6405-6be3-4880-90f9-e63ac43a726b" providerId="ADAL" clId="{3ED257DB-7663-4D8E-83CE-7DC7E604A4E0}" dt="2021-10-19T11:50:49.536" v="134" actId="20577"/>
        <pc:sldMkLst>
          <pc:docMk/>
          <pc:sldMk cId="329422322" sldId="257"/>
        </pc:sldMkLst>
        <pc:spChg chg="mod">
          <ac:chgData name="Janet Briscoe" userId="8c1e6405-6be3-4880-90f9-e63ac43a726b" providerId="ADAL" clId="{3ED257DB-7663-4D8E-83CE-7DC7E604A4E0}" dt="2021-10-19T11:50:49.536" v="134" actId="20577"/>
          <ac:spMkLst>
            <pc:docMk/>
            <pc:sldMk cId="329422322" sldId="257"/>
            <ac:spMk id="3" creationId="{081F2A0C-D5A9-44B8-936D-D76855751966}"/>
          </ac:spMkLst>
        </pc:spChg>
      </pc:sldChg>
      <pc:sldChg chg="addSp delSp modSp new mod setBg">
        <pc:chgData name="Janet Briscoe" userId="8c1e6405-6be3-4880-90f9-e63ac43a726b" providerId="ADAL" clId="{3ED257DB-7663-4D8E-83CE-7DC7E604A4E0}" dt="2021-10-19T11:57:13.988" v="474" actId="12"/>
        <pc:sldMkLst>
          <pc:docMk/>
          <pc:sldMk cId="2489525748" sldId="269"/>
        </pc:sldMkLst>
        <pc:spChg chg="mod">
          <ac:chgData name="Janet Briscoe" userId="8c1e6405-6be3-4880-90f9-e63ac43a726b" providerId="ADAL" clId="{3ED257DB-7663-4D8E-83CE-7DC7E604A4E0}" dt="2021-10-19T11:52:46.919" v="179" actId="26606"/>
          <ac:spMkLst>
            <pc:docMk/>
            <pc:sldMk cId="2489525748" sldId="269"/>
            <ac:spMk id="2" creationId="{9AC711D0-17CC-4BB9-A41B-2D1EC18F9A75}"/>
          </ac:spMkLst>
        </pc:spChg>
        <pc:spChg chg="mod">
          <ac:chgData name="Janet Briscoe" userId="8c1e6405-6be3-4880-90f9-e63ac43a726b" providerId="ADAL" clId="{3ED257DB-7663-4D8E-83CE-7DC7E604A4E0}" dt="2021-10-19T11:57:13.988" v="474" actId="12"/>
          <ac:spMkLst>
            <pc:docMk/>
            <pc:sldMk cId="2489525748" sldId="269"/>
            <ac:spMk id="3" creationId="{73662206-497A-4DC6-901D-9068ECDF2ECE}"/>
          </ac:spMkLst>
        </pc:spChg>
        <pc:spChg chg="del">
          <ac:chgData name="Janet Briscoe" userId="8c1e6405-6be3-4880-90f9-e63ac43a726b" providerId="ADAL" clId="{3ED257DB-7663-4D8E-83CE-7DC7E604A4E0}" dt="2021-10-19T11:52:29.989" v="174"/>
          <ac:spMkLst>
            <pc:docMk/>
            <pc:sldMk cId="2489525748" sldId="269"/>
            <ac:spMk id="4" creationId="{1D413E90-CB68-423F-98A5-333F5942BBB5}"/>
          </ac:spMkLst>
        </pc:spChg>
        <pc:spChg chg="add del">
          <ac:chgData name="Janet Briscoe" userId="8c1e6405-6be3-4880-90f9-e63ac43a726b" providerId="ADAL" clId="{3ED257DB-7663-4D8E-83CE-7DC7E604A4E0}" dt="2021-10-19T11:52:46.919" v="178" actId="26606"/>
          <ac:spMkLst>
            <pc:docMk/>
            <pc:sldMk cId="2489525748" sldId="269"/>
            <ac:spMk id="12" creationId="{4FAE1107-CEC3-4041-8BAA-CDB6F6759B35}"/>
          </ac:spMkLst>
        </pc:spChg>
        <pc:spChg chg="add">
          <ac:chgData name="Janet Briscoe" userId="8c1e6405-6be3-4880-90f9-e63ac43a726b" providerId="ADAL" clId="{3ED257DB-7663-4D8E-83CE-7DC7E604A4E0}" dt="2021-10-19T11:52:46.919" v="179" actId="26606"/>
          <ac:spMkLst>
            <pc:docMk/>
            <pc:sldMk cId="2489525748" sldId="269"/>
            <ac:spMk id="17" creationId="{A23430B4-C2B6-48DA-A79F-757492AF8EB6}"/>
          </ac:spMkLst>
        </pc:spChg>
        <pc:picChg chg="add mod">
          <ac:chgData name="Janet Briscoe" userId="8c1e6405-6be3-4880-90f9-e63ac43a726b" providerId="ADAL" clId="{3ED257DB-7663-4D8E-83CE-7DC7E604A4E0}" dt="2021-10-19T11:52:46.919" v="179" actId="26606"/>
          <ac:picMkLst>
            <pc:docMk/>
            <pc:sldMk cId="2489525748" sldId="269"/>
            <ac:picMk id="5" creationId="{8E8C76DE-F8D6-44C1-BF44-3A981EE2C366}"/>
          </ac:picMkLst>
        </pc:picChg>
        <pc:cxnChg chg="add del">
          <ac:chgData name="Janet Briscoe" userId="8c1e6405-6be3-4880-90f9-e63ac43a726b" providerId="ADAL" clId="{3ED257DB-7663-4D8E-83CE-7DC7E604A4E0}" dt="2021-10-19T11:52:46.919" v="178" actId="26606"/>
          <ac:cxnSpMkLst>
            <pc:docMk/>
            <pc:sldMk cId="2489525748" sldId="269"/>
            <ac:cxnSpMk id="10" creationId="{9200C8B5-FB5A-4F8B-A9BD-693C051418A3}"/>
          </ac:cxnSpMkLst>
        </pc:cxnChg>
        <pc:cxnChg chg="add del">
          <ac:chgData name="Janet Briscoe" userId="8c1e6405-6be3-4880-90f9-e63ac43a726b" providerId="ADAL" clId="{3ED257DB-7663-4D8E-83CE-7DC7E604A4E0}" dt="2021-10-19T11:52:46.919" v="178" actId="26606"/>
          <ac:cxnSpMkLst>
            <pc:docMk/>
            <pc:sldMk cId="2489525748" sldId="269"/>
            <ac:cxnSpMk id="14" creationId="{1AEA88FB-F5DD-45CE-AAE1-7B33D0ABDD25}"/>
          </ac:cxnSpMkLst>
        </pc:cxnChg>
        <pc:cxnChg chg="add">
          <ac:chgData name="Janet Briscoe" userId="8c1e6405-6be3-4880-90f9-e63ac43a726b" providerId="ADAL" clId="{3ED257DB-7663-4D8E-83CE-7DC7E604A4E0}" dt="2021-10-19T11:52:46.919" v="179" actId="26606"/>
          <ac:cxnSpMkLst>
            <pc:docMk/>
            <pc:sldMk cId="2489525748" sldId="269"/>
            <ac:cxnSpMk id="16" creationId="{9200C8B5-FB5A-4F8B-A9BD-693C051418A3}"/>
          </ac:cxnSpMkLst>
        </pc:cxnChg>
        <pc:cxnChg chg="add">
          <ac:chgData name="Janet Briscoe" userId="8c1e6405-6be3-4880-90f9-e63ac43a726b" providerId="ADAL" clId="{3ED257DB-7663-4D8E-83CE-7DC7E604A4E0}" dt="2021-10-19T11:52:46.919" v="179" actId="26606"/>
          <ac:cxnSpMkLst>
            <pc:docMk/>
            <pc:sldMk cId="2489525748" sldId="269"/>
            <ac:cxnSpMk id="18" creationId="{7153BDBF-1B08-496E-BED4-E0DE721A00AB}"/>
          </ac:cxnSpMkLst>
        </pc:cxnChg>
      </pc:sldChg>
      <pc:sldChg chg="addSp delSp modSp new mod setBg">
        <pc:chgData name="Janet Briscoe" userId="8c1e6405-6be3-4880-90f9-e63ac43a726b" providerId="ADAL" clId="{3ED257DB-7663-4D8E-83CE-7DC7E604A4E0}" dt="2021-10-19T11:55:20.545" v="223" actId="1076"/>
        <pc:sldMkLst>
          <pc:docMk/>
          <pc:sldMk cId="3699419560" sldId="270"/>
        </pc:sldMkLst>
        <pc:spChg chg="mod">
          <ac:chgData name="Janet Briscoe" userId="8c1e6405-6be3-4880-90f9-e63ac43a726b" providerId="ADAL" clId="{3ED257DB-7663-4D8E-83CE-7DC7E604A4E0}" dt="2021-10-19T11:53:59.782" v="215" actId="26606"/>
          <ac:spMkLst>
            <pc:docMk/>
            <pc:sldMk cId="3699419560" sldId="270"/>
            <ac:spMk id="2" creationId="{6D623386-17A9-4789-9CCB-776F36207E4B}"/>
          </ac:spMkLst>
        </pc:spChg>
        <pc:spChg chg="mod">
          <ac:chgData name="Janet Briscoe" userId="8c1e6405-6be3-4880-90f9-e63ac43a726b" providerId="ADAL" clId="{3ED257DB-7663-4D8E-83CE-7DC7E604A4E0}" dt="2021-10-19T11:55:16.873" v="222" actId="1076"/>
          <ac:spMkLst>
            <pc:docMk/>
            <pc:sldMk cId="3699419560" sldId="270"/>
            <ac:spMk id="3" creationId="{2CA21D86-CC73-416C-9E95-4CEF1EA948D2}"/>
          </ac:spMkLst>
        </pc:spChg>
        <pc:spChg chg="del mod">
          <ac:chgData name="Janet Briscoe" userId="8c1e6405-6be3-4880-90f9-e63ac43a726b" providerId="ADAL" clId="{3ED257DB-7663-4D8E-83CE-7DC7E604A4E0}" dt="2021-10-19T11:53:57.337" v="214"/>
          <ac:spMkLst>
            <pc:docMk/>
            <pc:sldMk cId="3699419560" sldId="270"/>
            <ac:spMk id="4" creationId="{6CF7B34B-6904-4101-A787-3F005657FB21}"/>
          </ac:spMkLst>
        </pc:spChg>
        <pc:spChg chg="add">
          <ac:chgData name="Janet Briscoe" userId="8c1e6405-6be3-4880-90f9-e63ac43a726b" providerId="ADAL" clId="{3ED257DB-7663-4D8E-83CE-7DC7E604A4E0}" dt="2021-10-19T11:53:59.782" v="215" actId="26606"/>
          <ac:spMkLst>
            <pc:docMk/>
            <pc:sldMk cId="3699419560" sldId="270"/>
            <ac:spMk id="12" creationId="{4FAE1107-CEC3-4041-8BAA-CDB6F6759B35}"/>
          </ac:spMkLst>
        </pc:spChg>
        <pc:picChg chg="add mod">
          <ac:chgData name="Janet Briscoe" userId="8c1e6405-6be3-4880-90f9-e63ac43a726b" providerId="ADAL" clId="{3ED257DB-7663-4D8E-83CE-7DC7E604A4E0}" dt="2021-10-19T11:53:59.782" v="215" actId="26606"/>
          <ac:picMkLst>
            <pc:docMk/>
            <pc:sldMk cId="3699419560" sldId="270"/>
            <ac:picMk id="5" creationId="{E10E7066-B8B1-4580-A012-F76EDEB07A00}"/>
          </ac:picMkLst>
        </pc:picChg>
        <pc:picChg chg="add mod">
          <ac:chgData name="Janet Briscoe" userId="8c1e6405-6be3-4880-90f9-e63ac43a726b" providerId="ADAL" clId="{3ED257DB-7663-4D8E-83CE-7DC7E604A4E0}" dt="2021-10-19T11:55:20.545" v="223" actId="1076"/>
          <ac:picMkLst>
            <pc:docMk/>
            <pc:sldMk cId="3699419560" sldId="270"/>
            <ac:picMk id="6" creationId="{D5B92852-EDBD-4386-A642-86C20CE256F0}"/>
          </ac:picMkLst>
        </pc:picChg>
        <pc:cxnChg chg="add">
          <ac:chgData name="Janet Briscoe" userId="8c1e6405-6be3-4880-90f9-e63ac43a726b" providerId="ADAL" clId="{3ED257DB-7663-4D8E-83CE-7DC7E604A4E0}" dt="2021-10-19T11:53:59.782" v="215" actId="26606"/>
          <ac:cxnSpMkLst>
            <pc:docMk/>
            <pc:sldMk cId="3699419560" sldId="270"/>
            <ac:cxnSpMk id="10" creationId="{9200C8B5-FB5A-4F8B-A9BD-693C051418A3}"/>
          </ac:cxnSpMkLst>
        </pc:cxnChg>
        <pc:cxnChg chg="add">
          <ac:chgData name="Janet Briscoe" userId="8c1e6405-6be3-4880-90f9-e63ac43a726b" providerId="ADAL" clId="{3ED257DB-7663-4D8E-83CE-7DC7E604A4E0}" dt="2021-10-19T11:53:59.782" v="215" actId="26606"/>
          <ac:cxnSpMkLst>
            <pc:docMk/>
            <pc:sldMk cId="3699419560" sldId="270"/>
            <ac:cxnSpMk id="14" creationId="{1AEA88FB-F5DD-45CE-AAE1-7B33D0ABDD25}"/>
          </ac:cxnSpMkLst>
        </pc:cxnChg>
      </pc:sldChg>
    </pc:docChg>
  </pc:docChgLst>
  <pc:docChgLst>
    <pc:chgData name="Janet Briscoe" userId="8c1e6405-6be3-4880-90f9-e63ac43a726b" providerId="ADAL" clId="{C2A63BB1-F948-4FF5-9413-4969A18C8998}"/>
    <pc:docChg chg="modSld">
      <pc:chgData name="Janet Briscoe" userId="8c1e6405-6be3-4880-90f9-e63ac43a726b" providerId="ADAL" clId="{C2A63BB1-F948-4FF5-9413-4969A18C8998}" dt="2024-05-02T14:55:00.045" v="27" actId="207"/>
      <pc:docMkLst>
        <pc:docMk/>
      </pc:docMkLst>
      <pc:sldChg chg="addSp modSp mod">
        <pc:chgData name="Janet Briscoe" userId="8c1e6405-6be3-4880-90f9-e63ac43a726b" providerId="ADAL" clId="{C2A63BB1-F948-4FF5-9413-4969A18C8998}" dt="2024-05-02T14:52:13.225" v="6" actId="207"/>
        <pc:sldMkLst>
          <pc:docMk/>
          <pc:sldMk cId="1386079005" sldId="261"/>
        </pc:sldMkLst>
        <pc:spChg chg="add mod">
          <ac:chgData name="Janet Briscoe" userId="8c1e6405-6be3-4880-90f9-e63ac43a726b" providerId="ADAL" clId="{C2A63BB1-F948-4FF5-9413-4969A18C8998}" dt="2024-05-02T14:51:59.529" v="4" actId="207"/>
          <ac:spMkLst>
            <pc:docMk/>
            <pc:sldMk cId="1386079005" sldId="261"/>
            <ac:spMk id="5" creationId="{ECD58254-3BA8-630C-C9CE-0F4B3EEA893F}"/>
          </ac:spMkLst>
        </pc:spChg>
        <pc:spChg chg="add mod">
          <ac:chgData name="Janet Briscoe" userId="8c1e6405-6be3-4880-90f9-e63ac43a726b" providerId="ADAL" clId="{C2A63BB1-F948-4FF5-9413-4969A18C8998}" dt="2024-05-02T14:52:13.225" v="6" actId="207"/>
          <ac:spMkLst>
            <pc:docMk/>
            <pc:sldMk cId="1386079005" sldId="261"/>
            <ac:spMk id="7" creationId="{E6ED8A85-6AF5-57C9-F9D6-33A62DEAA83A}"/>
          </ac:spMkLst>
        </pc:spChg>
      </pc:sldChg>
      <pc:sldChg chg="addSp modSp mod">
        <pc:chgData name="Janet Briscoe" userId="8c1e6405-6be3-4880-90f9-e63ac43a726b" providerId="ADAL" clId="{C2A63BB1-F948-4FF5-9413-4969A18C8998}" dt="2024-05-02T14:52:49.922" v="11" actId="207"/>
        <pc:sldMkLst>
          <pc:docMk/>
          <pc:sldMk cId="1885341809" sldId="262"/>
        </pc:sldMkLst>
        <pc:spChg chg="add mod">
          <ac:chgData name="Janet Briscoe" userId="8c1e6405-6be3-4880-90f9-e63ac43a726b" providerId="ADAL" clId="{C2A63BB1-F948-4FF5-9413-4969A18C8998}" dt="2024-05-02T14:52:29.156" v="8" actId="207"/>
          <ac:spMkLst>
            <pc:docMk/>
            <pc:sldMk cId="1885341809" sldId="262"/>
            <ac:spMk id="4" creationId="{A40C5702-2ED5-AC73-D3A9-17070971E53B}"/>
          </ac:spMkLst>
        </pc:spChg>
        <pc:spChg chg="add mod">
          <ac:chgData name="Janet Briscoe" userId="8c1e6405-6be3-4880-90f9-e63ac43a726b" providerId="ADAL" clId="{C2A63BB1-F948-4FF5-9413-4969A18C8998}" dt="2024-05-02T14:52:49.922" v="11" actId="207"/>
          <ac:spMkLst>
            <pc:docMk/>
            <pc:sldMk cId="1885341809" sldId="262"/>
            <ac:spMk id="6" creationId="{4DB8A3A3-3149-83C4-07F6-8EAC96B3E788}"/>
          </ac:spMkLst>
        </pc:spChg>
      </pc:sldChg>
      <pc:sldChg chg="addSp modSp mod">
        <pc:chgData name="Janet Briscoe" userId="8c1e6405-6be3-4880-90f9-e63ac43a726b" providerId="ADAL" clId="{C2A63BB1-F948-4FF5-9413-4969A18C8998}" dt="2024-05-02T14:53:53.152" v="20" actId="207"/>
        <pc:sldMkLst>
          <pc:docMk/>
          <pc:sldMk cId="1836601328" sldId="263"/>
        </pc:sldMkLst>
        <pc:spChg chg="add mod">
          <ac:chgData name="Janet Briscoe" userId="8c1e6405-6be3-4880-90f9-e63ac43a726b" providerId="ADAL" clId="{C2A63BB1-F948-4FF5-9413-4969A18C8998}" dt="2024-05-02T14:53:08.161" v="13" actId="207"/>
          <ac:spMkLst>
            <pc:docMk/>
            <pc:sldMk cId="1836601328" sldId="263"/>
            <ac:spMk id="3" creationId="{D63B35B6-98F6-EB35-BF89-3ACB3396766D}"/>
          </ac:spMkLst>
        </pc:spChg>
        <pc:spChg chg="add mod">
          <ac:chgData name="Janet Briscoe" userId="8c1e6405-6be3-4880-90f9-e63ac43a726b" providerId="ADAL" clId="{C2A63BB1-F948-4FF5-9413-4969A18C8998}" dt="2024-05-02T14:53:35.270" v="17" actId="14100"/>
          <ac:spMkLst>
            <pc:docMk/>
            <pc:sldMk cId="1836601328" sldId="263"/>
            <ac:spMk id="4" creationId="{C278E508-2F56-52E2-42CC-0D799B51F9B3}"/>
          </ac:spMkLst>
        </pc:spChg>
        <pc:spChg chg="add mod">
          <ac:chgData name="Janet Briscoe" userId="8c1e6405-6be3-4880-90f9-e63ac43a726b" providerId="ADAL" clId="{C2A63BB1-F948-4FF5-9413-4969A18C8998}" dt="2024-05-02T14:53:53.152" v="20" actId="207"/>
          <ac:spMkLst>
            <pc:docMk/>
            <pc:sldMk cId="1836601328" sldId="263"/>
            <ac:spMk id="6" creationId="{DDB86E1E-E5A6-362D-2A34-601B8D9FC8EC}"/>
          </ac:spMkLst>
        </pc:spChg>
      </pc:sldChg>
      <pc:sldChg chg="addSp modSp mod">
        <pc:chgData name="Janet Briscoe" userId="8c1e6405-6be3-4880-90f9-e63ac43a726b" providerId="ADAL" clId="{C2A63BB1-F948-4FF5-9413-4969A18C8998}" dt="2024-05-02T14:54:46.094" v="25" actId="207"/>
        <pc:sldMkLst>
          <pc:docMk/>
          <pc:sldMk cId="2489525748" sldId="269"/>
        </pc:sldMkLst>
        <pc:spChg chg="add mod">
          <ac:chgData name="Janet Briscoe" userId="8c1e6405-6be3-4880-90f9-e63ac43a726b" providerId="ADAL" clId="{C2A63BB1-F948-4FF5-9413-4969A18C8998}" dt="2024-05-02T14:54:35.137" v="23" actId="207"/>
          <ac:spMkLst>
            <pc:docMk/>
            <pc:sldMk cId="2489525748" sldId="269"/>
            <ac:spMk id="4" creationId="{A997558D-4740-CEE5-8221-CF8F6DB0CA20}"/>
          </ac:spMkLst>
        </pc:spChg>
        <pc:spChg chg="add mod">
          <ac:chgData name="Janet Briscoe" userId="8c1e6405-6be3-4880-90f9-e63ac43a726b" providerId="ADAL" clId="{C2A63BB1-F948-4FF5-9413-4969A18C8998}" dt="2024-05-02T14:54:46.094" v="25" actId="207"/>
          <ac:spMkLst>
            <pc:docMk/>
            <pc:sldMk cId="2489525748" sldId="269"/>
            <ac:spMk id="6" creationId="{857D0B2D-FA5D-42B4-A639-71D1411D8659}"/>
          </ac:spMkLst>
        </pc:spChg>
      </pc:sldChg>
      <pc:sldChg chg="addSp modSp mod">
        <pc:chgData name="Janet Briscoe" userId="8c1e6405-6be3-4880-90f9-e63ac43a726b" providerId="ADAL" clId="{C2A63BB1-F948-4FF5-9413-4969A18C8998}" dt="2024-05-02T14:55:00.045" v="27" actId="207"/>
        <pc:sldMkLst>
          <pc:docMk/>
          <pc:sldMk cId="3699419560" sldId="270"/>
        </pc:sldMkLst>
        <pc:spChg chg="add mod">
          <ac:chgData name="Janet Briscoe" userId="8c1e6405-6be3-4880-90f9-e63ac43a726b" providerId="ADAL" clId="{C2A63BB1-F948-4FF5-9413-4969A18C8998}" dt="2024-05-02T14:55:00.045" v="27" actId="207"/>
          <ac:spMkLst>
            <pc:docMk/>
            <pc:sldMk cId="3699419560" sldId="270"/>
            <ac:spMk id="4" creationId="{87EC4503-5B53-7847-887E-DCFD3A867E15}"/>
          </ac:spMkLst>
        </pc:spChg>
      </pc:sldChg>
    </pc:docChg>
  </pc:docChgLst>
  <pc:docChgLst>
    <pc:chgData name="Janet Briscoe" userId="8c1e6405-6be3-4880-90f9-e63ac43a726b" providerId="ADAL" clId="{3D72B95F-A927-4477-B17E-8F0741FB40F0}"/>
    <pc:docChg chg="undo custSel modSld">
      <pc:chgData name="Janet Briscoe" userId="8c1e6405-6be3-4880-90f9-e63ac43a726b" providerId="ADAL" clId="{3D72B95F-A927-4477-B17E-8F0741FB40F0}" dt="2021-10-15T20:00:43.022" v="1483" actId="313"/>
      <pc:docMkLst>
        <pc:docMk/>
      </pc:docMkLst>
      <pc:sldChg chg="modSp mod">
        <pc:chgData name="Janet Briscoe" userId="8c1e6405-6be3-4880-90f9-e63ac43a726b" providerId="ADAL" clId="{3D72B95F-A927-4477-B17E-8F0741FB40F0}" dt="2021-10-15T19:11:37.420" v="47" actId="20577"/>
        <pc:sldMkLst>
          <pc:docMk/>
          <pc:sldMk cId="329422322" sldId="257"/>
        </pc:sldMkLst>
        <pc:spChg chg="mod">
          <ac:chgData name="Janet Briscoe" userId="8c1e6405-6be3-4880-90f9-e63ac43a726b" providerId="ADAL" clId="{3D72B95F-A927-4477-B17E-8F0741FB40F0}" dt="2021-10-15T19:11:37.420" v="47" actId="20577"/>
          <ac:spMkLst>
            <pc:docMk/>
            <pc:sldMk cId="329422322" sldId="257"/>
            <ac:spMk id="3" creationId="{081F2A0C-D5A9-44B8-936D-D76855751966}"/>
          </ac:spMkLst>
        </pc:spChg>
      </pc:sldChg>
      <pc:sldChg chg="addSp delSp modSp mod">
        <pc:chgData name="Janet Briscoe" userId="8c1e6405-6be3-4880-90f9-e63ac43a726b" providerId="ADAL" clId="{3D72B95F-A927-4477-B17E-8F0741FB40F0}" dt="2021-10-15T19:21:01.023" v="243" actId="478"/>
        <pc:sldMkLst>
          <pc:docMk/>
          <pc:sldMk cId="1053412585" sldId="259"/>
        </pc:sldMkLst>
        <pc:spChg chg="mod">
          <ac:chgData name="Janet Briscoe" userId="8c1e6405-6be3-4880-90f9-e63ac43a726b" providerId="ADAL" clId="{3D72B95F-A927-4477-B17E-8F0741FB40F0}" dt="2021-10-15T19:20:05.936" v="236" actId="20577"/>
          <ac:spMkLst>
            <pc:docMk/>
            <pc:sldMk cId="1053412585" sldId="259"/>
            <ac:spMk id="3" creationId="{D6004D67-852B-4A98-9099-0A9360778A16}"/>
          </ac:spMkLst>
        </pc:spChg>
        <pc:spChg chg="add del mod">
          <ac:chgData name="Janet Briscoe" userId="8c1e6405-6be3-4880-90f9-e63ac43a726b" providerId="ADAL" clId="{3D72B95F-A927-4477-B17E-8F0741FB40F0}" dt="2021-10-15T19:21:01.023" v="243" actId="478"/>
          <ac:spMkLst>
            <pc:docMk/>
            <pc:sldMk cId="1053412585" sldId="259"/>
            <ac:spMk id="5" creationId="{DEB5DC6B-208D-428F-89D1-9C9CF284407C}"/>
          </ac:spMkLst>
        </pc:spChg>
        <pc:picChg chg="add mod">
          <ac:chgData name="Janet Briscoe" userId="8c1e6405-6be3-4880-90f9-e63ac43a726b" providerId="ADAL" clId="{3D72B95F-A927-4477-B17E-8F0741FB40F0}" dt="2021-10-15T19:20:44.551" v="241" actId="1076"/>
          <ac:picMkLst>
            <pc:docMk/>
            <pc:sldMk cId="1053412585" sldId="259"/>
            <ac:picMk id="7" creationId="{045463C5-4DAE-45FF-9DC9-A504373A1CE7}"/>
          </ac:picMkLst>
        </pc:picChg>
        <pc:picChg chg="del">
          <ac:chgData name="Janet Briscoe" userId="8c1e6405-6be3-4880-90f9-e63ac43a726b" providerId="ADAL" clId="{3D72B95F-A927-4477-B17E-8F0741FB40F0}" dt="2021-10-15T19:20:34.944" v="237" actId="478"/>
          <ac:picMkLst>
            <pc:docMk/>
            <pc:sldMk cId="1053412585" sldId="259"/>
            <ac:picMk id="8" creationId="{25F59A3D-989A-42D4-85C2-B51D85677304}"/>
          </ac:picMkLst>
        </pc:picChg>
      </pc:sldChg>
      <pc:sldChg chg="modSp mod">
        <pc:chgData name="Janet Briscoe" userId="8c1e6405-6be3-4880-90f9-e63ac43a726b" providerId="ADAL" clId="{3D72B95F-A927-4477-B17E-8F0741FB40F0}" dt="2021-10-15T19:56:17.781" v="801" actId="20577"/>
        <pc:sldMkLst>
          <pc:docMk/>
          <pc:sldMk cId="4198800843" sldId="265"/>
        </pc:sldMkLst>
        <pc:spChg chg="mod">
          <ac:chgData name="Janet Briscoe" userId="8c1e6405-6be3-4880-90f9-e63ac43a726b" providerId="ADAL" clId="{3D72B95F-A927-4477-B17E-8F0741FB40F0}" dt="2021-10-15T19:56:17.781" v="801" actId="20577"/>
          <ac:spMkLst>
            <pc:docMk/>
            <pc:sldMk cId="4198800843" sldId="265"/>
            <ac:spMk id="3" creationId="{C337CCB8-FDBA-404C-9FBA-1737D97656BF}"/>
          </ac:spMkLst>
        </pc:spChg>
      </pc:sldChg>
      <pc:sldChg chg="modSp mod">
        <pc:chgData name="Janet Briscoe" userId="8c1e6405-6be3-4880-90f9-e63ac43a726b" providerId="ADAL" clId="{3D72B95F-A927-4477-B17E-8F0741FB40F0}" dt="2021-10-15T20:00:43.022" v="1483" actId="313"/>
        <pc:sldMkLst>
          <pc:docMk/>
          <pc:sldMk cId="3126213093" sldId="267"/>
        </pc:sldMkLst>
        <pc:spChg chg="mod">
          <ac:chgData name="Janet Briscoe" userId="8c1e6405-6be3-4880-90f9-e63ac43a726b" providerId="ADAL" clId="{3D72B95F-A927-4477-B17E-8F0741FB40F0}" dt="2021-10-15T19:57:13.776" v="863" actId="14100"/>
          <ac:spMkLst>
            <pc:docMk/>
            <pc:sldMk cId="3126213093" sldId="267"/>
            <ac:spMk id="2" creationId="{7E578957-76E3-43F8-82BA-8E20DF767EFA}"/>
          </ac:spMkLst>
        </pc:spChg>
        <pc:spChg chg="mod">
          <ac:chgData name="Janet Briscoe" userId="8c1e6405-6be3-4880-90f9-e63ac43a726b" providerId="ADAL" clId="{3D72B95F-A927-4477-B17E-8F0741FB40F0}" dt="2021-10-15T20:00:43.022" v="1483" actId="313"/>
          <ac:spMkLst>
            <pc:docMk/>
            <pc:sldMk cId="3126213093" sldId="267"/>
            <ac:spMk id="3" creationId="{761A5801-7916-4729-AB0D-CFD237309391}"/>
          </ac:spMkLst>
        </pc:spChg>
      </pc:sldChg>
    </pc:docChg>
  </pc:docChgLst>
  <pc:docChgLst>
    <pc:chgData name="Janet Briscoe" userId="8c1e6405-6be3-4880-90f9-e63ac43a726b" providerId="ADAL" clId="{92474998-8352-4119-99EB-E743089BF851}"/>
    <pc:docChg chg="undo custSel addSld delSld modSld">
      <pc:chgData name="Janet Briscoe" userId="8c1e6405-6be3-4880-90f9-e63ac43a726b" providerId="ADAL" clId="{92474998-8352-4119-99EB-E743089BF851}" dt="2018-03-12T18:26:56.213" v="8259" actId="692"/>
      <pc:docMkLst>
        <pc:docMk/>
      </pc:docMkLst>
      <pc:sldChg chg="addSp delSp modSp add">
        <pc:chgData name="Janet Briscoe" userId="8c1e6405-6be3-4880-90f9-e63ac43a726b" providerId="ADAL" clId="{92474998-8352-4119-99EB-E743089BF851}" dt="2018-03-12T18:23:19.951" v="8217" actId="20577"/>
        <pc:sldMkLst>
          <pc:docMk/>
          <pc:sldMk cId="1053412585" sldId="259"/>
        </pc:sldMkLst>
        <pc:spChg chg="mod">
          <ac:chgData name="Janet Briscoe" userId="8c1e6405-6be3-4880-90f9-e63ac43a726b" providerId="ADAL" clId="{92474998-8352-4119-99EB-E743089BF851}" dt="2018-02-16T14:44:14.517" v="62" actId="27636"/>
          <ac:spMkLst>
            <pc:docMk/>
            <pc:sldMk cId="1053412585" sldId="259"/>
            <ac:spMk id="2" creationId="{063F4E90-A777-4831-A1FF-2BCA4F082009}"/>
          </ac:spMkLst>
        </pc:spChg>
        <pc:spChg chg="mod">
          <ac:chgData name="Janet Briscoe" userId="8c1e6405-6be3-4880-90f9-e63ac43a726b" providerId="ADAL" clId="{92474998-8352-4119-99EB-E743089BF851}" dt="2018-03-12T18:23:19.951" v="8217" actId="20577"/>
          <ac:spMkLst>
            <pc:docMk/>
            <pc:sldMk cId="1053412585" sldId="259"/>
            <ac:spMk id="3" creationId="{D6004D67-852B-4A98-9099-0A9360778A16}"/>
          </ac:spMkLst>
        </pc:spChg>
        <pc:spChg chg="del">
          <ac:chgData name="Janet Briscoe" userId="8c1e6405-6be3-4880-90f9-e63ac43a726b" providerId="ADAL" clId="{92474998-8352-4119-99EB-E743089BF851}" dt="2018-02-16T14:45:44.143" v="136" actId="27636"/>
          <ac:spMkLst>
            <pc:docMk/>
            <pc:sldMk cId="1053412585" sldId="259"/>
            <ac:spMk id="4" creationId="{B5A26BCA-0470-4FC3-9C44-DF6658E93603}"/>
          </ac:spMkLst>
        </pc:spChg>
        <pc:spChg chg="add del mod">
          <ac:chgData name="Janet Briscoe" userId="8c1e6405-6be3-4880-90f9-e63ac43a726b" providerId="ADAL" clId="{92474998-8352-4119-99EB-E743089BF851}" dt="2018-02-16T14:49:17.665" v="278" actId="27636"/>
          <ac:spMkLst>
            <pc:docMk/>
            <pc:sldMk cId="1053412585" sldId="259"/>
            <ac:spMk id="7" creationId="{9B4967C6-AA26-4989-97EA-3797BA34E3B3}"/>
          </ac:spMkLst>
        </pc:spChg>
        <pc:spChg chg="add mod">
          <ac:chgData name="Janet Briscoe" userId="8c1e6405-6be3-4880-90f9-e63ac43a726b" providerId="ADAL" clId="{92474998-8352-4119-99EB-E743089BF851}" dt="2018-02-16T14:52:41.139" v="336" actId="692"/>
          <ac:spMkLst>
            <pc:docMk/>
            <pc:sldMk cId="1053412585" sldId="259"/>
            <ac:spMk id="9" creationId="{8B26EF72-71E3-4B22-B794-602CDC106939}"/>
          </ac:spMkLst>
        </pc:spChg>
        <pc:picChg chg="add del mod">
          <ac:chgData name="Janet Briscoe" userId="8c1e6405-6be3-4880-90f9-e63ac43a726b" providerId="ADAL" clId="{92474998-8352-4119-99EB-E743089BF851}" dt="2018-02-16T14:49:13.504" v="277" actId="478"/>
          <ac:picMkLst>
            <pc:docMk/>
            <pc:sldMk cId="1053412585" sldId="259"/>
            <ac:picMk id="5" creationId="{8C1A8913-15A9-442B-9215-9EBA3DEF14D7}"/>
          </ac:picMkLst>
        </pc:picChg>
        <pc:picChg chg="add mod">
          <ac:chgData name="Janet Briscoe" userId="8c1e6405-6be3-4880-90f9-e63ac43a726b" providerId="ADAL" clId="{92474998-8352-4119-99EB-E743089BF851}" dt="2018-02-16T14:51:00.714" v="320" actId="14100"/>
          <ac:picMkLst>
            <pc:docMk/>
            <pc:sldMk cId="1053412585" sldId="259"/>
            <ac:picMk id="8" creationId="{25F59A3D-989A-42D4-85C2-B51D85677304}"/>
          </ac:picMkLst>
        </pc:picChg>
      </pc:sldChg>
      <pc:sldChg chg="addSp delSp modSp add">
        <pc:chgData name="Janet Briscoe" userId="8c1e6405-6be3-4880-90f9-e63ac43a726b" providerId="ADAL" clId="{92474998-8352-4119-99EB-E743089BF851}" dt="2018-02-21T15:16:18.163" v="6693" actId="20577"/>
        <pc:sldMkLst>
          <pc:docMk/>
          <pc:sldMk cId="4075768383" sldId="260"/>
        </pc:sldMkLst>
        <pc:spChg chg="mod">
          <ac:chgData name="Janet Briscoe" userId="8c1e6405-6be3-4880-90f9-e63ac43a726b" providerId="ADAL" clId="{92474998-8352-4119-99EB-E743089BF851}" dt="2018-02-16T15:07:39.770" v="997" actId="20577"/>
          <ac:spMkLst>
            <pc:docMk/>
            <pc:sldMk cId="4075768383" sldId="260"/>
            <ac:spMk id="2" creationId="{84E2A203-7E83-4702-933D-312C3F348593}"/>
          </ac:spMkLst>
        </pc:spChg>
        <pc:spChg chg="mod">
          <ac:chgData name="Janet Briscoe" userId="8c1e6405-6be3-4880-90f9-e63ac43a726b" providerId="ADAL" clId="{92474998-8352-4119-99EB-E743089BF851}" dt="2018-02-21T15:16:18.163" v="6693" actId="20577"/>
          <ac:spMkLst>
            <pc:docMk/>
            <pc:sldMk cId="4075768383" sldId="260"/>
            <ac:spMk id="3" creationId="{B0E62365-6286-44A7-9B47-6308D98BFC43}"/>
          </ac:spMkLst>
        </pc:spChg>
        <pc:spChg chg="del">
          <ac:chgData name="Janet Briscoe" userId="8c1e6405-6be3-4880-90f9-e63ac43a726b" providerId="ADAL" clId="{92474998-8352-4119-99EB-E743089BF851}" dt="2018-02-16T15:11:27.856" v="1515" actId="1076"/>
          <ac:spMkLst>
            <pc:docMk/>
            <pc:sldMk cId="4075768383" sldId="260"/>
            <ac:spMk id="4" creationId="{BA0C3F22-FA6D-4D40-9C71-7335E51A1633}"/>
          </ac:spMkLst>
        </pc:spChg>
        <pc:spChg chg="add mod">
          <ac:chgData name="Janet Briscoe" userId="8c1e6405-6be3-4880-90f9-e63ac43a726b" providerId="ADAL" clId="{92474998-8352-4119-99EB-E743089BF851}" dt="2018-02-16T15:23:40.104" v="2627" actId="1076"/>
          <ac:spMkLst>
            <pc:docMk/>
            <pc:sldMk cId="4075768383" sldId="260"/>
            <ac:spMk id="8" creationId="{E3A9DE74-5DE2-45D1-84C9-F94571128C8C}"/>
          </ac:spMkLst>
        </pc:spChg>
        <pc:spChg chg="add del mod">
          <ac:chgData name="Janet Briscoe" userId="8c1e6405-6be3-4880-90f9-e63ac43a726b" providerId="ADAL" clId="{92474998-8352-4119-99EB-E743089BF851}" dt="2018-02-16T15:24:49.125" v="2633" actId="11529"/>
          <ac:spMkLst>
            <pc:docMk/>
            <pc:sldMk cId="4075768383" sldId="260"/>
            <ac:spMk id="9" creationId="{ACAAEBB1-40F0-47A1-B9B6-61C3DBEAD854}"/>
          </ac:spMkLst>
        </pc:spChg>
        <pc:spChg chg="add mod">
          <ac:chgData name="Janet Briscoe" userId="8c1e6405-6be3-4880-90f9-e63ac43a726b" providerId="ADAL" clId="{92474998-8352-4119-99EB-E743089BF851}" dt="2018-02-16T15:27:51.220" v="2653" actId="14100"/>
          <ac:spMkLst>
            <pc:docMk/>
            <pc:sldMk cId="4075768383" sldId="260"/>
            <ac:spMk id="10" creationId="{31254616-9315-4211-AE39-6CD984CA4B82}"/>
          </ac:spMkLst>
        </pc:spChg>
        <pc:picChg chg="add mod ord">
          <ac:chgData name="Janet Briscoe" userId="8c1e6405-6be3-4880-90f9-e63ac43a726b" providerId="ADAL" clId="{92474998-8352-4119-99EB-E743089BF851}" dt="2018-02-16T15:27:52.626" v="2654" actId="1076"/>
          <ac:picMkLst>
            <pc:docMk/>
            <pc:sldMk cId="4075768383" sldId="260"/>
            <ac:picMk id="5" creationId="{BCDDFCE5-4C42-4803-86E6-FA47C4216CBA}"/>
          </ac:picMkLst>
        </pc:picChg>
        <pc:picChg chg="add del mod">
          <ac:chgData name="Janet Briscoe" userId="8c1e6405-6be3-4880-90f9-e63ac43a726b" providerId="ADAL" clId="{92474998-8352-4119-99EB-E743089BF851}" dt="2018-02-16T15:24:08.729" v="2628" actId="478"/>
          <ac:picMkLst>
            <pc:docMk/>
            <pc:sldMk cId="4075768383" sldId="260"/>
            <ac:picMk id="7" creationId="{C9F4C63E-2536-488F-A7F3-7CDFFD0E19A3}"/>
          </ac:picMkLst>
        </pc:picChg>
      </pc:sldChg>
      <pc:sldChg chg="addSp delSp modSp add">
        <pc:chgData name="Janet Briscoe" userId="8c1e6405-6be3-4880-90f9-e63ac43a726b" providerId="ADAL" clId="{92474998-8352-4119-99EB-E743089BF851}" dt="2018-02-16T15:48:21.156" v="3248" actId="1076"/>
        <pc:sldMkLst>
          <pc:docMk/>
          <pc:sldMk cId="1386079005" sldId="261"/>
        </pc:sldMkLst>
        <pc:spChg chg="mod">
          <ac:chgData name="Janet Briscoe" userId="8c1e6405-6be3-4880-90f9-e63ac43a726b" providerId="ADAL" clId="{92474998-8352-4119-99EB-E743089BF851}" dt="2018-02-16T15:30:23.127" v="2704" actId="20577"/>
          <ac:spMkLst>
            <pc:docMk/>
            <pc:sldMk cId="1386079005" sldId="261"/>
            <ac:spMk id="2" creationId="{4B303EF0-77A0-429B-B7AB-A246CB6D312F}"/>
          </ac:spMkLst>
        </pc:spChg>
        <pc:spChg chg="mod">
          <ac:chgData name="Janet Briscoe" userId="8c1e6405-6be3-4880-90f9-e63ac43a726b" providerId="ADAL" clId="{92474998-8352-4119-99EB-E743089BF851}" dt="2018-02-16T15:48:21.156" v="3248" actId="1076"/>
          <ac:spMkLst>
            <pc:docMk/>
            <pc:sldMk cId="1386079005" sldId="261"/>
            <ac:spMk id="3" creationId="{B2DDB033-D37F-43A5-A830-387039AC5AA6}"/>
          </ac:spMkLst>
        </pc:spChg>
        <pc:spChg chg="add del mod">
          <ac:chgData name="Janet Briscoe" userId="8c1e6405-6be3-4880-90f9-e63ac43a726b" providerId="ADAL" clId="{92474998-8352-4119-99EB-E743089BF851}" dt="2018-02-16T15:37:13.494" v="3087" actId="11529"/>
          <ac:spMkLst>
            <pc:docMk/>
            <pc:sldMk cId="1386079005" sldId="261"/>
            <ac:spMk id="5" creationId="{AD6307F5-25C8-40B7-9263-D265825ACBC6}"/>
          </ac:spMkLst>
        </pc:spChg>
        <pc:spChg chg="add mod">
          <ac:chgData name="Janet Briscoe" userId="8c1e6405-6be3-4880-90f9-e63ac43a726b" providerId="ADAL" clId="{92474998-8352-4119-99EB-E743089BF851}" dt="2018-02-16T15:37:46.708" v="3102" actId="692"/>
          <ac:spMkLst>
            <pc:docMk/>
            <pc:sldMk cId="1386079005" sldId="261"/>
            <ac:spMk id="6" creationId="{36FC51E4-EB06-4B0D-8F20-E880DDCE9622}"/>
          </ac:spMkLst>
        </pc:spChg>
        <pc:spChg chg="add del mod">
          <ac:chgData name="Janet Briscoe" userId="8c1e6405-6be3-4880-90f9-e63ac43a726b" providerId="ADAL" clId="{92474998-8352-4119-99EB-E743089BF851}" dt="2018-02-16T15:38:43.177" v="3111" actId="767"/>
          <ac:spMkLst>
            <pc:docMk/>
            <pc:sldMk cId="1386079005" sldId="261"/>
            <ac:spMk id="7" creationId="{40875A52-ED32-4EC6-AC53-BDA0BDF54617}"/>
          </ac:spMkLst>
        </pc:spChg>
        <pc:spChg chg="add mod">
          <ac:chgData name="Janet Briscoe" userId="8c1e6405-6be3-4880-90f9-e63ac43a726b" providerId="ADAL" clId="{92474998-8352-4119-99EB-E743089BF851}" dt="2018-02-16T15:39:27.615" v="3120" actId="14100"/>
          <ac:spMkLst>
            <pc:docMk/>
            <pc:sldMk cId="1386079005" sldId="261"/>
            <ac:spMk id="8" creationId="{405731A1-57CD-4CE3-B405-0CA34F6BEA4D}"/>
          </ac:spMkLst>
        </pc:spChg>
        <pc:spChg chg="add mod">
          <ac:chgData name="Janet Briscoe" userId="8c1e6405-6be3-4880-90f9-e63ac43a726b" providerId="ADAL" clId="{92474998-8352-4119-99EB-E743089BF851}" dt="2018-02-16T15:39:33.693" v="3121" actId="14100"/>
          <ac:spMkLst>
            <pc:docMk/>
            <pc:sldMk cId="1386079005" sldId="261"/>
            <ac:spMk id="9" creationId="{2DED91EB-A09D-446E-95E9-0DCE91CBB80B}"/>
          </ac:spMkLst>
        </pc:spChg>
        <pc:spChg chg="add mod">
          <ac:chgData name="Janet Briscoe" userId="8c1e6405-6be3-4880-90f9-e63ac43a726b" providerId="ADAL" clId="{92474998-8352-4119-99EB-E743089BF851}" dt="2018-02-16T15:41:44.977" v="3125" actId="2085"/>
          <ac:spMkLst>
            <pc:docMk/>
            <pc:sldMk cId="1386079005" sldId="261"/>
            <ac:spMk id="10" creationId="{F241BBFF-7846-47D2-9769-42FA8CE07318}"/>
          </ac:spMkLst>
        </pc:spChg>
        <pc:picChg chg="add mod">
          <ac:chgData name="Janet Briscoe" userId="8c1e6405-6be3-4880-90f9-e63ac43a726b" providerId="ADAL" clId="{92474998-8352-4119-99EB-E743089BF851}" dt="2018-02-16T15:37:12.759" v="3086" actId="1076"/>
          <ac:picMkLst>
            <pc:docMk/>
            <pc:sldMk cId="1386079005" sldId="261"/>
            <ac:picMk id="4" creationId="{96EE994F-0D36-4936-9258-69169CE52FF0}"/>
          </ac:picMkLst>
        </pc:picChg>
      </pc:sldChg>
      <pc:sldChg chg="addSp delSp modSp add mod setBg">
        <pc:chgData name="Janet Briscoe" userId="8c1e6405-6be3-4880-90f9-e63ac43a726b" providerId="ADAL" clId="{92474998-8352-4119-99EB-E743089BF851}" dt="2018-02-16T15:51:44.921" v="3262" actId="1076"/>
        <pc:sldMkLst>
          <pc:docMk/>
          <pc:sldMk cId="1885341809" sldId="262"/>
        </pc:sldMkLst>
        <pc:spChg chg="mod">
          <ac:chgData name="Janet Briscoe" userId="8c1e6405-6be3-4880-90f9-e63ac43a726b" providerId="ADAL" clId="{92474998-8352-4119-99EB-E743089BF851}" dt="2018-02-16T15:46:54.186" v="3154" actId="26606"/>
          <ac:spMkLst>
            <pc:docMk/>
            <pc:sldMk cId="1885341809" sldId="262"/>
            <ac:spMk id="2" creationId="{C8656F12-2841-4F4A-87E6-88E79DED945B}"/>
          </ac:spMkLst>
        </pc:spChg>
        <pc:spChg chg="mod">
          <ac:chgData name="Janet Briscoe" userId="8c1e6405-6be3-4880-90f9-e63ac43a726b" providerId="ADAL" clId="{92474998-8352-4119-99EB-E743089BF851}" dt="2018-02-16T15:46:54.186" v="3154" actId="26606"/>
          <ac:spMkLst>
            <pc:docMk/>
            <pc:sldMk cId="1885341809" sldId="262"/>
            <ac:spMk id="3" creationId="{2F150106-C32D-4576-B972-77ABA97C2AC8}"/>
          </ac:spMkLst>
        </pc:spChg>
        <pc:spChg chg="del">
          <ac:chgData name="Janet Briscoe" userId="8c1e6405-6be3-4880-90f9-e63ac43a726b" providerId="ADAL" clId="{92474998-8352-4119-99EB-E743089BF851}" dt="2018-02-16T15:46:42.650" v="3153" actId="1076"/>
          <ac:spMkLst>
            <pc:docMk/>
            <pc:sldMk cId="1885341809" sldId="262"/>
            <ac:spMk id="4" creationId="{4D4849E6-3786-493E-BE8E-E1F4A2C6ED03}"/>
          </ac:spMkLst>
        </pc:spChg>
        <pc:spChg chg="add">
          <ac:chgData name="Janet Briscoe" userId="8c1e6405-6be3-4880-90f9-e63ac43a726b" providerId="ADAL" clId="{92474998-8352-4119-99EB-E743089BF851}" dt="2018-02-16T15:46:54.186" v="3154" actId="26606"/>
          <ac:spMkLst>
            <pc:docMk/>
            <pc:sldMk cId="1885341809" sldId="262"/>
            <ac:spMk id="10" creationId="{3A8EC506-B1DA-46A1-B44D-774E68468E13}"/>
          </ac:spMkLst>
        </pc:spChg>
        <pc:spChg chg="add">
          <ac:chgData name="Janet Briscoe" userId="8c1e6405-6be3-4880-90f9-e63ac43a726b" providerId="ADAL" clId="{92474998-8352-4119-99EB-E743089BF851}" dt="2018-02-16T15:46:54.186" v="3154" actId="26606"/>
          <ac:spMkLst>
            <pc:docMk/>
            <pc:sldMk cId="1885341809" sldId="262"/>
            <ac:spMk id="12" creationId="{BFF30785-305E-45D7-984F-5AA93D3CA561}"/>
          </ac:spMkLst>
        </pc:spChg>
        <pc:spChg chg="add">
          <ac:chgData name="Janet Briscoe" userId="8c1e6405-6be3-4880-90f9-e63ac43a726b" providerId="ADAL" clId="{92474998-8352-4119-99EB-E743089BF851}" dt="2018-02-16T15:46:54.186" v="3154" actId="26606"/>
          <ac:spMkLst>
            <pc:docMk/>
            <pc:sldMk cId="1885341809" sldId="262"/>
            <ac:spMk id="16" creationId="{C411DB08-1669-426B-BBEB-FAD285EF80FE}"/>
          </ac:spMkLst>
        </pc:spChg>
        <pc:spChg chg="add">
          <ac:chgData name="Janet Briscoe" userId="8c1e6405-6be3-4880-90f9-e63ac43a726b" providerId="ADAL" clId="{92474998-8352-4119-99EB-E743089BF851}" dt="2018-02-16T15:46:54.186" v="3154" actId="26606"/>
          <ac:spMkLst>
            <pc:docMk/>
            <pc:sldMk cId="1885341809" sldId="262"/>
            <ac:spMk id="18" creationId="{029E4219-121F-4CD1-AA58-24746CD2923C}"/>
          </ac:spMkLst>
        </pc:spChg>
        <pc:picChg chg="add mod ord modCrop">
          <ac:chgData name="Janet Briscoe" userId="8c1e6405-6be3-4880-90f9-e63ac43a726b" providerId="ADAL" clId="{92474998-8352-4119-99EB-E743089BF851}" dt="2018-02-16T15:51:44.921" v="3262" actId="1076"/>
          <ac:picMkLst>
            <pc:docMk/>
            <pc:sldMk cId="1885341809" sldId="262"/>
            <ac:picMk id="5" creationId="{15D99764-BDA4-4BCA-941B-BC17B2313F8A}"/>
          </ac:picMkLst>
        </pc:picChg>
        <pc:cxnChg chg="add">
          <ac:chgData name="Janet Briscoe" userId="8c1e6405-6be3-4880-90f9-e63ac43a726b" providerId="ADAL" clId="{92474998-8352-4119-99EB-E743089BF851}" dt="2018-02-16T15:46:54.186" v="3154" actId="26606"/>
          <ac:cxnSpMkLst>
            <pc:docMk/>
            <pc:sldMk cId="1885341809" sldId="262"/>
            <ac:cxnSpMk id="14" creationId="{15E01FA5-D766-43CA-A83D-E7CF3F04E96F}"/>
          </ac:cxnSpMkLst>
        </pc:cxnChg>
        <pc:cxnChg chg="add">
          <ac:chgData name="Janet Briscoe" userId="8c1e6405-6be3-4880-90f9-e63ac43a726b" providerId="ADAL" clId="{92474998-8352-4119-99EB-E743089BF851}" dt="2018-02-16T15:46:54.186" v="3154" actId="26606"/>
          <ac:cxnSpMkLst>
            <pc:docMk/>
            <pc:sldMk cId="1885341809" sldId="262"/>
            <ac:cxnSpMk id="20" creationId="{52F50912-06FD-4216-BAD3-21050F59564A}"/>
          </ac:cxnSpMkLst>
        </pc:cxnChg>
      </pc:sldChg>
      <pc:sldChg chg="addSp delSp modSp add mod setBg">
        <pc:chgData name="Janet Briscoe" userId="8c1e6405-6be3-4880-90f9-e63ac43a726b" providerId="ADAL" clId="{92474998-8352-4119-99EB-E743089BF851}" dt="2018-02-21T15:15:56.132" v="6687" actId="20577"/>
        <pc:sldMkLst>
          <pc:docMk/>
          <pc:sldMk cId="1836601328" sldId="263"/>
        </pc:sldMkLst>
        <pc:spChg chg="mod">
          <ac:chgData name="Janet Briscoe" userId="8c1e6405-6be3-4880-90f9-e63ac43a726b" providerId="ADAL" clId="{92474998-8352-4119-99EB-E743089BF851}" dt="2018-02-16T15:53:30.812" v="3294" actId="26606"/>
          <ac:spMkLst>
            <pc:docMk/>
            <pc:sldMk cId="1836601328" sldId="263"/>
            <ac:spMk id="2" creationId="{BF85407C-9326-49F3-AA0E-3FC8E2AF299B}"/>
          </ac:spMkLst>
        </pc:spChg>
        <pc:spChg chg="del">
          <ac:chgData name="Janet Briscoe" userId="8c1e6405-6be3-4880-90f9-e63ac43a726b" providerId="ADAL" clId="{92474998-8352-4119-99EB-E743089BF851}" dt="2018-02-16T15:52:25.312" v="3288" actId="692"/>
          <ac:spMkLst>
            <pc:docMk/>
            <pc:sldMk cId="1836601328" sldId="263"/>
            <ac:spMk id="3" creationId="{D053B1AF-22D8-4960-939F-2D6F34A0A03B}"/>
          </ac:spMkLst>
        </pc:spChg>
        <pc:spChg chg="add del mod">
          <ac:chgData name="Janet Briscoe" userId="8c1e6405-6be3-4880-90f9-e63ac43a726b" providerId="ADAL" clId="{92474998-8352-4119-99EB-E743089BF851}" dt="2018-02-16T15:55:51.142" v="3476" actId="478"/>
          <ac:spMkLst>
            <pc:docMk/>
            <pc:sldMk cId="1836601328" sldId="263"/>
            <ac:spMk id="8" creationId="{4E098407-64AA-4D88-BA27-25BB93E29B2C}"/>
          </ac:spMkLst>
        </pc:spChg>
        <pc:spChg chg="add mod">
          <ac:chgData name="Janet Briscoe" userId="8c1e6405-6be3-4880-90f9-e63ac43a726b" providerId="ADAL" clId="{92474998-8352-4119-99EB-E743089BF851}" dt="2018-02-21T15:15:56.132" v="6687" actId="20577"/>
          <ac:spMkLst>
            <pc:docMk/>
            <pc:sldMk cId="1836601328" sldId="263"/>
            <ac:spMk id="9" creationId="{00000000-0000-0000-0000-000000000000}"/>
          </ac:spMkLst>
        </pc:spChg>
        <pc:spChg chg="add mod">
          <ac:chgData name="Janet Briscoe" userId="8c1e6405-6be3-4880-90f9-e63ac43a726b" providerId="ADAL" clId="{92474998-8352-4119-99EB-E743089BF851}" dt="2018-02-16T15:58:40.653" v="3680" actId="692"/>
          <ac:spMkLst>
            <pc:docMk/>
            <pc:sldMk cId="1836601328" sldId="263"/>
            <ac:spMk id="10" creationId="{FF85FF23-BC87-47AB-8040-33C8CB7E30A0}"/>
          </ac:spMkLst>
        </pc:spChg>
        <pc:picChg chg="add mod">
          <ac:chgData name="Janet Briscoe" userId="8c1e6405-6be3-4880-90f9-e63ac43a726b" providerId="ADAL" clId="{92474998-8352-4119-99EB-E743089BF851}" dt="2018-02-21T15:15:24.168" v="6673" actId="1076"/>
          <ac:picMkLst>
            <pc:docMk/>
            <pc:sldMk cId="1836601328" sldId="263"/>
            <ac:picMk id="5" creationId="{585A5786-1A50-44B1-B732-CEF6DAD081B6}"/>
          </ac:picMkLst>
        </pc:picChg>
        <pc:picChg chg="add del mod modCrop">
          <ac:chgData name="Janet Briscoe" userId="8c1e6405-6be3-4880-90f9-e63ac43a726b" providerId="ADAL" clId="{92474998-8352-4119-99EB-E743089BF851}" dt="2018-02-16T15:53:30.812" v="3294" actId="26606"/>
          <ac:picMkLst>
            <pc:docMk/>
            <pc:sldMk cId="1836601328" sldId="263"/>
            <ac:picMk id="6" creationId="{1456653D-2572-4EE0-B537-D987D677D1BA}"/>
          </ac:picMkLst>
        </pc:picChg>
        <pc:picChg chg="add mod">
          <ac:chgData name="Janet Briscoe" userId="8c1e6405-6be3-4880-90f9-e63ac43a726b" providerId="ADAL" clId="{92474998-8352-4119-99EB-E743089BF851}" dt="2018-02-16T15:53:34.547" v="3295" actId="14100"/>
          <ac:picMkLst>
            <pc:docMk/>
            <pc:sldMk cId="1836601328" sldId="263"/>
            <ac:picMk id="7" creationId="{1456653D-2572-4EE0-B537-D987D677D1BA}"/>
          </ac:picMkLst>
        </pc:picChg>
      </pc:sldChg>
      <pc:sldChg chg="addSp delSp modSp add mod setBg">
        <pc:chgData name="Janet Briscoe" userId="8c1e6405-6be3-4880-90f9-e63ac43a726b" providerId="ADAL" clId="{92474998-8352-4119-99EB-E743089BF851}" dt="2018-03-12T18:26:56.213" v="8259" actId="692"/>
        <pc:sldMkLst>
          <pc:docMk/>
          <pc:sldMk cId="152434135" sldId="264"/>
        </pc:sldMkLst>
        <pc:spChg chg="mod">
          <ac:chgData name="Janet Briscoe" userId="8c1e6405-6be3-4880-90f9-e63ac43a726b" providerId="ADAL" clId="{92474998-8352-4119-99EB-E743089BF851}" dt="2018-02-21T14:57:43.012" v="6075" actId="26606"/>
          <ac:spMkLst>
            <pc:docMk/>
            <pc:sldMk cId="152434135" sldId="264"/>
            <ac:spMk id="2" creationId="{A4F3B55C-82F4-43AA-A2EE-E6DAF820DD07}"/>
          </ac:spMkLst>
        </pc:spChg>
        <pc:spChg chg="mod">
          <ac:chgData name="Janet Briscoe" userId="8c1e6405-6be3-4880-90f9-e63ac43a726b" providerId="ADAL" clId="{92474998-8352-4119-99EB-E743089BF851}" dt="2018-03-08T19:21:01.215" v="8205" actId="20577"/>
          <ac:spMkLst>
            <pc:docMk/>
            <pc:sldMk cId="152434135" sldId="264"/>
            <ac:spMk id="3" creationId="{8C22B1CF-B52F-4824-B9C3-3A4863D6B52D}"/>
          </ac:spMkLst>
        </pc:spChg>
        <pc:spChg chg="add del mod">
          <ac:chgData name="Janet Briscoe" userId="8c1e6405-6be3-4880-90f9-e63ac43a726b" providerId="ADAL" clId="{92474998-8352-4119-99EB-E743089BF851}" dt="2018-02-21T14:59:00.911" v="6089" actId="478"/>
          <ac:spMkLst>
            <pc:docMk/>
            <pc:sldMk cId="152434135" sldId="264"/>
            <ac:spMk id="6" creationId="{24A63D8F-76C6-42BB-B88B-E9D6821D5194}"/>
          </ac:spMkLst>
        </pc:spChg>
        <pc:spChg chg="add mod">
          <ac:chgData name="Janet Briscoe" userId="8c1e6405-6be3-4880-90f9-e63ac43a726b" providerId="ADAL" clId="{92474998-8352-4119-99EB-E743089BF851}" dt="2018-03-12T18:26:56.213" v="8259" actId="692"/>
          <ac:spMkLst>
            <pc:docMk/>
            <pc:sldMk cId="152434135" sldId="264"/>
            <ac:spMk id="7" creationId="{02F369E0-C2A2-438E-96FB-152983A55405}"/>
          </ac:spMkLst>
        </pc:spChg>
        <pc:spChg chg="add">
          <ac:chgData name="Janet Briscoe" userId="8c1e6405-6be3-4880-90f9-e63ac43a726b" providerId="ADAL" clId="{92474998-8352-4119-99EB-E743089BF851}" dt="2018-02-21T14:57:43.012" v="6075" actId="26606"/>
          <ac:spMkLst>
            <pc:docMk/>
            <pc:sldMk cId="152434135" sldId="264"/>
            <ac:spMk id="11" creationId="{319E6BB3-DF2B-4751-97C5-B3DB949AED9A}"/>
          </ac:spMkLst>
        </pc:spChg>
        <pc:spChg chg="add">
          <ac:chgData name="Janet Briscoe" userId="8c1e6405-6be3-4880-90f9-e63ac43a726b" providerId="ADAL" clId="{92474998-8352-4119-99EB-E743089BF851}" dt="2018-02-21T14:57:43.012" v="6075" actId="26606"/>
          <ac:spMkLst>
            <pc:docMk/>
            <pc:sldMk cId="152434135" sldId="264"/>
            <ac:spMk id="13" creationId="{CBDDD243-ED5F-4896-B18B-ABCF4B7E12C9}"/>
          </ac:spMkLst>
        </pc:spChg>
        <pc:picChg chg="add del mod modCrop">
          <ac:chgData name="Janet Briscoe" userId="8c1e6405-6be3-4880-90f9-e63ac43a726b" providerId="ADAL" clId="{92474998-8352-4119-99EB-E743089BF851}" dt="2018-03-12T18:25:47.748" v="8236" actId="478"/>
          <ac:picMkLst>
            <pc:docMk/>
            <pc:sldMk cId="152434135" sldId="264"/>
            <ac:picMk id="4" creationId="{DC51E0DC-EE03-4616-97BA-CF59EEE73AF3}"/>
          </ac:picMkLst>
        </pc:picChg>
        <pc:picChg chg="add del mod ord">
          <ac:chgData name="Janet Briscoe" userId="8c1e6405-6be3-4880-90f9-e63ac43a726b" providerId="ADAL" clId="{92474998-8352-4119-99EB-E743089BF851}" dt="2018-03-12T18:24:24.873" v="8218" actId="478"/>
          <ac:picMkLst>
            <pc:docMk/>
            <pc:sldMk cId="152434135" sldId="264"/>
            <ac:picMk id="5" creationId="{5083D6DC-7404-40D2-A2C6-1B19327176D4}"/>
          </ac:picMkLst>
        </pc:picChg>
        <pc:picChg chg="add mod modCrop">
          <ac:chgData name="Janet Briscoe" userId="8c1e6405-6be3-4880-90f9-e63ac43a726b" providerId="ADAL" clId="{92474998-8352-4119-99EB-E743089BF851}" dt="2018-03-12T18:25:55.361" v="8241" actId="1076"/>
          <ac:picMkLst>
            <pc:docMk/>
            <pc:sldMk cId="152434135" sldId="264"/>
            <ac:picMk id="6" creationId="{95C21883-1CC0-4F33-B12A-EE96DA24E9B4}"/>
          </ac:picMkLst>
        </pc:picChg>
        <pc:cxnChg chg="add">
          <ac:chgData name="Janet Briscoe" userId="8c1e6405-6be3-4880-90f9-e63ac43a726b" providerId="ADAL" clId="{92474998-8352-4119-99EB-E743089BF851}" dt="2018-02-21T14:57:43.012" v="6075" actId="26606"/>
          <ac:cxnSpMkLst>
            <pc:docMk/>
            <pc:sldMk cId="152434135" sldId="264"/>
            <ac:cxnSpMk id="15" creationId="{A61721DD-D110-44EE-82A7-D56AB687E614}"/>
          </ac:cxnSpMkLst>
        </pc:cxnChg>
      </pc:sldChg>
      <pc:sldChg chg="addSp delSp modSp add">
        <pc:chgData name="Janet Briscoe" userId="8c1e6405-6be3-4880-90f9-e63ac43a726b" providerId="ADAL" clId="{92474998-8352-4119-99EB-E743089BF851}" dt="2018-02-21T15:12:47.081" v="6387" actId="20577"/>
        <pc:sldMkLst>
          <pc:docMk/>
          <pc:sldMk cId="4198800843" sldId="265"/>
        </pc:sldMkLst>
        <pc:spChg chg="mod">
          <ac:chgData name="Janet Briscoe" userId="8c1e6405-6be3-4880-90f9-e63ac43a726b" providerId="ADAL" clId="{92474998-8352-4119-99EB-E743089BF851}" dt="2018-02-21T13:33:14.477" v="4370" actId="20577"/>
          <ac:spMkLst>
            <pc:docMk/>
            <pc:sldMk cId="4198800843" sldId="265"/>
            <ac:spMk id="2" creationId="{927EA329-7ED9-49AF-90A7-9B4EAED5BC93}"/>
          </ac:spMkLst>
        </pc:spChg>
        <pc:spChg chg="mod">
          <ac:chgData name="Janet Briscoe" userId="8c1e6405-6be3-4880-90f9-e63ac43a726b" providerId="ADAL" clId="{92474998-8352-4119-99EB-E743089BF851}" dt="2018-02-21T15:12:47.081" v="6387" actId="20577"/>
          <ac:spMkLst>
            <pc:docMk/>
            <pc:sldMk cId="4198800843" sldId="265"/>
            <ac:spMk id="3" creationId="{C337CCB8-FDBA-404C-9FBA-1737D97656BF}"/>
          </ac:spMkLst>
        </pc:spChg>
        <pc:spChg chg="add del mod">
          <ac:chgData name="Janet Briscoe" userId="8c1e6405-6be3-4880-90f9-e63ac43a726b" providerId="ADAL" clId="{92474998-8352-4119-99EB-E743089BF851}" dt="2018-02-21T13:51:14.199" v="5109" actId="478"/>
          <ac:spMkLst>
            <pc:docMk/>
            <pc:sldMk cId="4198800843" sldId="265"/>
            <ac:spMk id="6" creationId="{C591CE19-FFEF-4FD7-987C-3CCBADF7781E}"/>
          </ac:spMkLst>
        </pc:spChg>
        <pc:picChg chg="add del mod">
          <ac:chgData name="Janet Briscoe" userId="8c1e6405-6be3-4880-90f9-e63ac43a726b" providerId="ADAL" clId="{92474998-8352-4119-99EB-E743089BF851}" dt="2018-02-21T13:51:26.964" v="5116" actId="1076"/>
          <ac:picMkLst>
            <pc:docMk/>
            <pc:sldMk cId="4198800843" sldId="265"/>
            <ac:picMk id="5" creationId="{9D4E2F4B-C6C7-40DE-B697-9934E04C2B5F}"/>
          </ac:picMkLst>
        </pc:picChg>
      </pc:sldChg>
      <pc:sldChg chg="addSp delSp modSp add mod setBg">
        <pc:chgData name="Janet Briscoe" userId="8c1e6405-6be3-4880-90f9-e63ac43a726b" providerId="ADAL" clId="{92474998-8352-4119-99EB-E743089BF851}" dt="2018-02-21T15:22:13.986" v="6978" actId="20577"/>
        <pc:sldMkLst>
          <pc:docMk/>
          <pc:sldMk cId="2601251764" sldId="266"/>
        </pc:sldMkLst>
        <pc:spChg chg="mod">
          <ac:chgData name="Janet Briscoe" userId="8c1e6405-6be3-4880-90f9-e63ac43a726b" providerId="ADAL" clId="{92474998-8352-4119-99EB-E743089BF851}" dt="2018-02-21T15:21:04.658" v="6815" actId="26606"/>
          <ac:spMkLst>
            <pc:docMk/>
            <pc:sldMk cId="2601251764" sldId="266"/>
            <ac:spMk id="2" creationId="{30EA4BB1-25AA-4794-BE6F-31F48E9BB9B9}"/>
          </ac:spMkLst>
        </pc:spChg>
        <pc:spChg chg="mod">
          <ac:chgData name="Janet Briscoe" userId="8c1e6405-6be3-4880-90f9-e63ac43a726b" providerId="ADAL" clId="{92474998-8352-4119-99EB-E743089BF851}" dt="2018-02-21T15:22:13.986" v="6978" actId="20577"/>
          <ac:spMkLst>
            <pc:docMk/>
            <pc:sldMk cId="2601251764" sldId="266"/>
            <ac:spMk id="3" creationId="{9A8B3A99-58E3-4146-85A8-728E967ECEA0}"/>
          </ac:spMkLst>
        </pc:spChg>
        <pc:spChg chg="add del">
          <ac:chgData name="Janet Briscoe" userId="8c1e6405-6be3-4880-90f9-e63ac43a726b" providerId="ADAL" clId="{92474998-8352-4119-99EB-E743089BF851}" dt="2018-02-21T15:20:16.281" v="6711" actId="26606"/>
          <ac:spMkLst>
            <pc:docMk/>
            <pc:sldMk cId="2601251764" sldId="266"/>
            <ac:spMk id="9" creationId="{4FAE1107-CEC3-4041-8BAA-CDB6F6759B35}"/>
          </ac:spMkLst>
        </pc:spChg>
        <pc:picChg chg="add mod ord">
          <ac:chgData name="Janet Briscoe" userId="8c1e6405-6be3-4880-90f9-e63ac43a726b" providerId="ADAL" clId="{92474998-8352-4119-99EB-E743089BF851}" dt="2018-02-21T15:21:04.658" v="6815" actId="26606"/>
          <ac:picMkLst>
            <pc:docMk/>
            <pc:sldMk cId="2601251764" sldId="266"/>
            <ac:picMk id="4" creationId="{AA71FBDF-D448-4BDE-A0C5-A12142ACA3A2}"/>
          </ac:picMkLst>
        </pc:picChg>
        <pc:cxnChg chg="add del">
          <ac:chgData name="Janet Briscoe" userId="8c1e6405-6be3-4880-90f9-e63ac43a726b" providerId="ADAL" clId="{92474998-8352-4119-99EB-E743089BF851}" dt="2018-02-21T15:20:16.281" v="6711" actId="26606"/>
          <ac:cxnSpMkLst>
            <pc:docMk/>
            <pc:sldMk cId="2601251764" sldId="266"/>
            <ac:cxnSpMk id="11" creationId="{1AEA88FB-F5DD-45CE-AAE1-7B33D0ABDD25}"/>
          </ac:cxnSpMkLst>
        </pc:cxnChg>
      </pc:sldChg>
      <pc:sldChg chg="addSp delSp modSp add mod setBg">
        <pc:chgData name="Janet Briscoe" userId="8c1e6405-6be3-4880-90f9-e63ac43a726b" providerId="ADAL" clId="{92474998-8352-4119-99EB-E743089BF851}" dt="2018-02-22T20:59:56.863" v="8150" actId="122"/>
        <pc:sldMkLst>
          <pc:docMk/>
          <pc:sldMk cId="3126213093" sldId="267"/>
        </pc:sldMkLst>
        <pc:spChg chg="mod">
          <ac:chgData name="Janet Briscoe" userId="8c1e6405-6be3-4880-90f9-e63ac43a726b" providerId="ADAL" clId="{92474998-8352-4119-99EB-E743089BF851}" dt="2018-02-21T15:41:26.222" v="7655" actId="26606"/>
          <ac:spMkLst>
            <pc:docMk/>
            <pc:sldMk cId="3126213093" sldId="267"/>
            <ac:spMk id="2" creationId="{7E578957-76E3-43F8-82BA-8E20DF767EFA}"/>
          </ac:spMkLst>
        </pc:spChg>
        <pc:spChg chg="mod">
          <ac:chgData name="Janet Briscoe" userId="8c1e6405-6be3-4880-90f9-e63ac43a726b" providerId="ADAL" clId="{92474998-8352-4119-99EB-E743089BF851}" dt="2018-02-22T20:59:56.863" v="8150" actId="122"/>
          <ac:spMkLst>
            <pc:docMk/>
            <pc:sldMk cId="3126213093" sldId="267"/>
            <ac:spMk id="3" creationId="{761A5801-7916-4729-AB0D-CFD237309391}"/>
          </ac:spMkLst>
        </pc:spChg>
        <pc:spChg chg="add del mod">
          <ac:chgData name="Janet Briscoe" userId="8c1e6405-6be3-4880-90f9-e63ac43a726b" providerId="ADAL" clId="{92474998-8352-4119-99EB-E743089BF851}" dt="2018-02-21T15:41:41.063" v="7658" actId="478"/>
          <ac:spMkLst>
            <pc:docMk/>
            <pc:sldMk cId="3126213093" sldId="267"/>
            <ac:spMk id="6" creationId="{9A4AA395-B7F0-4E3B-84A1-D0BA58A2C7B5}"/>
          </ac:spMkLst>
        </pc:spChg>
        <pc:spChg chg="add">
          <ac:chgData name="Janet Briscoe" userId="8c1e6405-6be3-4880-90f9-e63ac43a726b" providerId="ADAL" clId="{92474998-8352-4119-99EB-E743089BF851}" dt="2018-02-21T15:41:26.222" v="7655" actId="26606"/>
          <ac:spMkLst>
            <pc:docMk/>
            <pc:sldMk cId="3126213093" sldId="267"/>
            <ac:spMk id="11" creationId="{4FAE1107-CEC3-4041-8BAA-CDB6F6759B35}"/>
          </ac:spMkLst>
        </pc:spChg>
        <pc:picChg chg="add mod ord">
          <ac:chgData name="Janet Briscoe" userId="8c1e6405-6be3-4880-90f9-e63ac43a726b" providerId="ADAL" clId="{92474998-8352-4119-99EB-E743089BF851}" dt="2018-02-21T15:41:35.671" v="7656" actId="1076"/>
          <ac:picMkLst>
            <pc:docMk/>
            <pc:sldMk cId="3126213093" sldId="267"/>
            <ac:picMk id="5" creationId="{3240A88C-5AB1-40F9-A89C-FBF8758BA587}"/>
          </ac:picMkLst>
        </pc:picChg>
        <pc:cxnChg chg="add">
          <ac:chgData name="Janet Briscoe" userId="8c1e6405-6be3-4880-90f9-e63ac43a726b" providerId="ADAL" clId="{92474998-8352-4119-99EB-E743089BF851}" dt="2018-02-21T15:41:26.222" v="7655" actId="26606"/>
          <ac:cxnSpMkLst>
            <pc:docMk/>
            <pc:sldMk cId="3126213093" sldId="267"/>
            <ac:cxnSpMk id="13" creationId="{1AEA88FB-F5DD-45CE-AAE1-7B33D0ABDD25}"/>
          </ac:cxnSpMkLst>
        </pc:cxnChg>
      </pc:sldChg>
      <pc:sldChg chg="delSp modSp add">
        <pc:chgData name="Janet Briscoe" userId="8c1e6405-6be3-4880-90f9-e63ac43a726b" providerId="ADAL" clId="{92474998-8352-4119-99EB-E743089BF851}" dt="2018-02-21T15:40:55.362" v="7651" actId="478"/>
        <pc:sldMkLst>
          <pc:docMk/>
          <pc:sldMk cId="4285012911" sldId="268"/>
        </pc:sldMkLst>
        <pc:spChg chg="mod">
          <ac:chgData name="Janet Briscoe" userId="8c1e6405-6be3-4880-90f9-e63ac43a726b" providerId="ADAL" clId="{92474998-8352-4119-99EB-E743089BF851}" dt="2018-02-21T15:40:49.128" v="7650" actId="20577"/>
          <ac:spMkLst>
            <pc:docMk/>
            <pc:sldMk cId="4285012911" sldId="268"/>
            <ac:spMk id="2" creationId="{C8DB70CA-92D9-4409-8976-173AD3A40053}"/>
          </ac:spMkLst>
        </pc:spChg>
        <pc:spChg chg="del">
          <ac:chgData name="Janet Briscoe" userId="8c1e6405-6be3-4880-90f9-e63ac43a726b" providerId="ADAL" clId="{92474998-8352-4119-99EB-E743089BF851}" dt="2018-02-21T15:40:55.362" v="7651" actId="478"/>
          <ac:spMkLst>
            <pc:docMk/>
            <pc:sldMk cId="4285012911" sldId="268"/>
            <ac:spMk id="3" creationId="{8B255BFA-C6C1-42CD-B674-2D87C06F76F9}"/>
          </ac:spMkLst>
        </pc:spChg>
      </pc:sldChg>
    </pc:docChg>
  </pc:docChgLst>
  <pc:docChgLst>
    <pc:chgData name="Janet Briscoe" userId="8c1e6405-6be3-4880-90f9-e63ac43a726b" providerId="ADAL" clId="{623AC071-AA5C-4439-8CD5-F2C3485D2A28}"/>
    <pc:docChg chg="undo custSel modSld">
      <pc:chgData name="Janet Briscoe" userId="8c1e6405-6be3-4880-90f9-e63ac43a726b" providerId="ADAL" clId="{623AC071-AA5C-4439-8CD5-F2C3485D2A28}" dt="2018-05-07T17:42:00.787" v="1746" actId="20577"/>
      <pc:docMkLst>
        <pc:docMk/>
      </pc:docMkLst>
      <pc:sldChg chg="modSp">
        <pc:chgData name="Janet Briscoe" userId="8c1e6405-6be3-4880-90f9-e63ac43a726b" providerId="ADAL" clId="{623AC071-AA5C-4439-8CD5-F2C3485D2A28}" dt="2018-05-07T17:34:26.040" v="1628" actId="20577"/>
        <pc:sldMkLst>
          <pc:docMk/>
          <pc:sldMk cId="1053412585" sldId="259"/>
        </pc:sldMkLst>
        <pc:spChg chg="mod">
          <ac:chgData name="Janet Briscoe" userId="8c1e6405-6be3-4880-90f9-e63ac43a726b" providerId="ADAL" clId="{623AC071-AA5C-4439-8CD5-F2C3485D2A28}" dt="2018-05-07T17:34:26.040" v="1628" actId="20577"/>
          <ac:spMkLst>
            <pc:docMk/>
            <pc:sldMk cId="1053412585" sldId="259"/>
            <ac:spMk id="3" creationId="{D6004D67-852B-4A98-9099-0A9360778A16}"/>
          </ac:spMkLst>
        </pc:spChg>
      </pc:sldChg>
      <pc:sldChg chg="modSp">
        <pc:chgData name="Janet Briscoe" userId="8c1e6405-6be3-4880-90f9-e63ac43a726b" providerId="ADAL" clId="{623AC071-AA5C-4439-8CD5-F2C3485D2A28}" dt="2018-05-07T17:35:07.337" v="1629" actId="20577"/>
        <pc:sldMkLst>
          <pc:docMk/>
          <pc:sldMk cId="4075768383" sldId="260"/>
        </pc:sldMkLst>
        <pc:spChg chg="mod">
          <ac:chgData name="Janet Briscoe" userId="8c1e6405-6be3-4880-90f9-e63ac43a726b" providerId="ADAL" clId="{623AC071-AA5C-4439-8CD5-F2C3485D2A28}" dt="2018-05-07T17:35:07.337" v="1629" actId="20577"/>
          <ac:spMkLst>
            <pc:docMk/>
            <pc:sldMk cId="4075768383" sldId="260"/>
            <ac:spMk id="3" creationId="{B0E62365-6286-44A7-9B47-6308D98BFC43}"/>
          </ac:spMkLst>
        </pc:spChg>
      </pc:sldChg>
      <pc:sldChg chg="modSp">
        <pc:chgData name="Janet Briscoe" userId="8c1e6405-6be3-4880-90f9-e63ac43a726b" providerId="ADAL" clId="{623AC071-AA5C-4439-8CD5-F2C3485D2A28}" dt="2018-04-30T16:57:35.181" v="1486" actId="255"/>
        <pc:sldMkLst>
          <pc:docMk/>
          <pc:sldMk cId="1836601328" sldId="263"/>
        </pc:sldMkLst>
        <pc:spChg chg="mod">
          <ac:chgData name="Janet Briscoe" userId="8c1e6405-6be3-4880-90f9-e63ac43a726b" providerId="ADAL" clId="{623AC071-AA5C-4439-8CD5-F2C3485D2A28}" dt="2018-04-30T16:57:35.181" v="1486" actId="255"/>
          <ac:spMkLst>
            <pc:docMk/>
            <pc:sldMk cId="1836601328" sldId="263"/>
            <ac:spMk id="9" creationId="{00000000-0000-0000-0000-000000000000}"/>
          </ac:spMkLst>
        </pc:spChg>
      </pc:sldChg>
      <pc:sldChg chg="modSp">
        <pc:chgData name="Janet Briscoe" userId="8c1e6405-6be3-4880-90f9-e63ac43a726b" providerId="ADAL" clId="{623AC071-AA5C-4439-8CD5-F2C3485D2A28}" dt="2018-04-30T16:42:15.174" v="459" actId="20577"/>
        <pc:sldMkLst>
          <pc:docMk/>
          <pc:sldMk cId="152434135" sldId="264"/>
        </pc:sldMkLst>
        <pc:spChg chg="mod">
          <ac:chgData name="Janet Briscoe" userId="8c1e6405-6be3-4880-90f9-e63ac43a726b" providerId="ADAL" clId="{623AC071-AA5C-4439-8CD5-F2C3485D2A28}" dt="2018-04-30T16:42:15.174" v="459" actId="20577"/>
          <ac:spMkLst>
            <pc:docMk/>
            <pc:sldMk cId="152434135" sldId="264"/>
            <ac:spMk id="3" creationId="{8C22B1CF-B52F-4824-B9C3-3A4863D6B52D}"/>
          </ac:spMkLst>
        </pc:spChg>
      </pc:sldChg>
      <pc:sldChg chg="modSp">
        <pc:chgData name="Janet Briscoe" userId="8c1e6405-6be3-4880-90f9-e63ac43a726b" providerId="ADAL" clId="{623AC071-AA5C-4439-8CD5-F2C3485D2A28}" dt="2018-05-07T17:36:31.761" v="1699" actId="6549"/>
        <pc:sldMkLst>
          <pc:docMk/>
          <pc:sldMk cId="4198800843" sldId="265"/>
        </pc:sldMkLst>
        <pc:spChg chg="mod">
          <ac:chgData name="Janet Briscoe" userId="8c1e6405-6be3-4880-90f9-e63ac43a726b" providerId="ADAL" clId="{623AC071-AA5C-4439-8CD5-F2C3485D2A28}" dt="2018-05-07T17:36:31.761" v="1699" actId="6549"/>
          <ac:spMkLst>
            <pc:docMk/>
            <pc:sldMk cId="4198800843" sldId="265"/>
            <ac:spMk id="3" creationId="{C337CCB8-FDBA-404C-9FBA-1737D97656BF}"/>
          </ac:spMkLst>
        </pc:spChg>
      </pc:sldChg>
      <pc:sldChg chg="modSp">
        <pc:chgData name="Janet Briscoe" userId="8c1e6405-6be3-4880-90f9-e63ac43a726b" providerId="ADAL" clId="{623AC071-AA5C-4439-8CD5-F2C3485D2A28}" dt="2018-04-30T16:51:19.017" v="1092" actId="20577"/>
        <pc:sldMkLst>
          <pc:docMk/>
          <pc:sldMk cId="3126213093" sldId="267"/>
        </pc:sldMkLst>
        <pc:spChg chg="mod">
          <ac:chgData name="Janet Briscoe" userId="8c1e6405-6be3-4880-90f9-e63ac43a726b" providerId="ADAL" clId="{623AC071-AA5C-4439-8CD5-F2C3485D2A28}" dt="2018-04-30T16:47:43.887" v="1075" actId="1076"/>
          <ac:spMkLst>
            <pc:docMk/>
            <pc:sldMk cId="3126213093" sldId="267"/>
            <ac:spMk id="2" creationId="{7E578957-76E3-43F8-82BA-8E20DF767EFA}"/>
          </ac:spMkLst>
        </pc:spChg>
        <pc:spChg chg="mod">
          <ac:chgData name="Janet Briscoe" userId="8c1e6405-6be3-4880-90f9-e63ac43a726b" providerId="ADAL" clId="{623AC071-AA5C-4439-8CD5-F2C3485D2A28}" dt="2018-04-30T16:51:19.017" v="1092" actId="20577"/>
          <ac:spMkLst>
            <pc:docMk/>
            <pc:sldMk cId="3126213093" sldId="267"/>
            <ac:spMk id="3" creationId="{761A5801-7916-4729-AB0D-CFD237309391}"/>
          </ac:spMkLst>
        </pc:spChg>
      </pc:sldChg>
      <pc:sldChg chg="addSp modSp">
        <pc:chgData name="Janet Briscoe" userId="8c1e6405-6be3-4880-90f9-e63ac43a726b" providerId="ADAL" clId="{623AC071-AA5C-4439-8CD5-F2C3485D2A28}" dt="2018-05-07T17:42:00.787" v="1746" actId="20577"/>
        <pc:sldMkLst>
          <pc:docMk/>
          <pc:sldMk cId="4285012911" sldId="268"/>
        </pc:sldMkLst>
        <pc:spChg chg="mod">
          <ac:chgData name="Janet Briscoe" userId="8c1e6405-6be3-4880-90f9-e63ac43a726b" providerId="ADAL" clId="{623AC071-AA5C-4439-8CD5-F2C3485D2A28}" dt="2018-05-07T17:42:00.787" v="1746" actId="20577"/>
          <ac:spMkLst>
            <pc:docMk/>
            <pc:sldMk cId="4285012911" sldId="268"/>
            <ac:spMk id="2" creationId="{C8DB70CA-92D9-4409-8976-173AD3A40053}"/>
          </ac:spMkLst>
        </pc:spChg>
        <pc:spChg chg="add mod">
          <ac:chgData name="Janet Briscoe" userId="8c1e6405-6be3-4880-90f9-e63ac43a726b" providerId="ADAL" clId="{623AC071-AA5C-4439-8CD5-F2C3485D2A28}" dt="2018-05-07T17:41:29.695" v="1731" actId="14100"/>
          <ac:spMkLst>
            <pc:docMk/>
            <pc:sldMk cId="4285012911" sldId="268"/>
            <ac:spMk id="3" creationId="{0220A490-34AA-494E-B49A-6EF46C95EF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88E301C-B6DD-47A4-A7D2-B8104FA5BBF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1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301C-B6DD-47A4-A7D2-B8104FA5BBF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66981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301C-B6DD-47A4-A7D2-B8104FA5BBF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77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301C-B6DD-47A4-A7D2-B8104FA5BBF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381329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8E301C-B6DD-47A4-A7D2-B8104FA5BBF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2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E301C-B6DD-47A4-A7D2-B8104FA5BBF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67089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E301C-B6DD-47A4-A7D2-B8104FA5BBF1}"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26943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E301C-B6DD-47A4-A7D2-B8104FA5BBF1}"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0367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301C-B6DD-47A4-A7D2-B8104FA5BBF1}"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0045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8E301C-B6DD-47A4-A7D2-B8104FA5BBF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92957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8E301C-B6DD-47A4-A7D2-B8104FA5BBF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0435C-3414-43F3-B18F-CB0FEE33D6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0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8E301C-B6DD-47A4-A7D2-B8104FA5BBF1}" type="datetimeFigureOut">
              <a:rPr lang="en-US" smtClean="0"/>
              <a:t>5/2/2024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70435C-3414-43F3-B18F-CB0FEE33D60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00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tisfyingretirement.blogspot.com/2015/04/paperwork-paperwork-paperwork.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hyperlink" Target="http://balsavor.deviantart.com/art/Red-Alert-animation-105341981"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hyperlink" Target="http://spyglassviewer.wordpress.com/2013/08/09/the-endless-debate-medical-vs-dent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iki.arcadeotaku.com/w/File:Red_x.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7C3A-EC3E-490E-A031-E37CBD399230}"/>
              </a:ext>
            </a:extLst>
          </p:cNvPr>
          <p:cNvSpPr>
            <a:spLocks noGrp="1"/>
          </p:cNvSpPr>
          <p:nvPr>
            <p:ph type="ctrTitle"/>
          </p:nvPr>
        </p:nvSpPr>
        <p:spPr/>
        <p:txBody>
          <a:bodyPr/>
          <a:lstStyle/>
          <a:p>
            <a:r>
              <a:rPr lang="en-US" sz="8800" dirty="0"/>
              <a:t>DMIS</a:t>
            </a:r>
            <a:r>
              <a:rPr lang="en-US" dirty="0"/>
              <a:t>	</a:t>
            </a:r>
          </a:p>
        </p:txBody>
      </p:sp>
      <p:sp>
        <p:nvSpPr>
          <p:cNvPr id="3" name="Subtitle 2">
            <a:extLst>
              <a:ext uri="{FF2B5EF4-FFF2-40B4-BE49-F238E27FC236}">
                <a16:creationId xmlns:a16="http://schemas.microsoft.com/office/drawing/2014/main" id="{313D832C-99CF-414D-9F6F-F053187136A2}"/>
              </a:ext>
            </a:extLst>
          </p:cNvPr>
          <p:cNvSpPr>
            <a:spLocks noGrp="1"/>
          </p:cNvSpPr>
          <p:nvPr>
            <p:ph type="subTitle" idx="1"/>
          </p:nvPr>
        </p:nvSpPr>
        <p:spPr>
          <a:xfrm>
            <a:off x="8610600" y="4763386"/>
            <a:ext cx="3467986" cy="1956391"/>
          </a:xfrm>
        </p:spPr>
        <p:txBody>
          <a:bodyPr>
            <a:noAutofit/>
          </a:bodyPr>
          <a:lstStyle/>
          <a:p>
            <a:pPr algn="ctr"/>
            <a:r>
              <a:rPr lang="en-US" sz="3200" dirty="0"/>
              <a:t>The Tale of Two Queues</a:t>
            </a:r>
          </a:p>
        </p:txBody>
      </p:sp>
    </p:spTree>
    <p:extLst>
      <p:ext uri="{BB962C8B-B14F-4D97-AF65-F5344CB8AC3E}">
        <p14:creationId xmlns:p14="http://schemas.microsoft.com/office/powerpoint/2010/main" val="322653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71FBDF-D448-4BDE-A0C5-A12142ACA3A2}"/>
              </a:ext>
            </a:extLst>
          </p:cNvPr>
          <p:cNvPicPr/>
          <p:nvPr/>
        </p:nvPicPr>
        <p:blipFill rotWithShape="1">
          <a:blip r:embed="rId2">
            <a:extLst>
              <a:ext uri="{28A0092B-C50C-407E-A947-70E740481C1C}">
                <a14:useLocalDpi xmlns:a14="http://schemas.microsoft.com/office/drawing/2010/main" val="0"/>
              </a:ext>
            </a:extLst>
          </a:blip>
          <a:srcRect t="29758" r="33001"/>
          <a:stretch/>
        </p:blipFill>
        <p:spPr bwMode="auto">
          <a:xfrm>
            <a:off x="4642342" y="2275602"/>
            <a:ext cx="6909577" cy="2306795"/>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0EA4BB1-25AA-4794-BE6F-31F48E9BB9B9}"/>
              </a:ext>
            </a:extLst>
          </p:cNvPr>
          <p:cNvSpPr>
            <a:spLocks noGrp="1"/>
          </p:cNvSpPr>
          <p:nvPr>
            <p:ph type="title"/>
          </p:nvPr>
        </p:nvSpPr>
        <p:spPr>
          <a:xfrm>
            <a:off x="1024128" y="585216"/>
            <a:ext cx="3133581" cy="1499616"/>
          </a:xfrm>
        </p:spPr>
        <p:txBody>
          <a:bodyPr>
            <a:normAutofit/>
          </a:bodyPr>
          <a:lstStyle/>
          <a:p>
            <a:r>
              <a:rPr lang="en-US" sz="3700"/>
              <a:t>Completed queue processing</a:t>
            </a:r>
          </a:p>
        </p:txBody>
      </p:sp>
      <p:sp>
        <p:nvSpPr>
          <p:cNvPr id="3" name="Content Placeholder 2">
            <a:extLst>
              <a:ext uri="{FF2B5EF4-FFF2-40B4-BE49-F238E27FC236}">
                <a16:creationId xmlns:a16="http://schemas.microsoft.com/office/drawing/2014/main" id="{9A8B3A99-58E3-4146-85A8-728E967ECEA0}"/>
              </a:ext>
            </a:extLst>
          </p:cNvPr>
          <p:cNvSpPr>
            <a:spLocks noGrp="1"/>
          </p:cNvSpPr>
          <p:nvPr>
            <p:ph idx="1"/>
          </p:nvPr>
        </p:nvSpPr>
        <p:spPr>
          <a:xfrm>
            <a:off x="1024128" y="2286000"/>
            <a:ext cx="3133580" cy="3931920"/>
          </a:xfrm>
        </p:spPr>
        <p:txBody>
          <a:bodyPr>
            <a:normAutofit fontScale="92500" lnSpcReduction="10000"/>
          </a:bodyPr>
          <a:lstStyle/>
          <a:p>
            <a:pPr>
              <a:buFont typeface="Arial" panose="020B0604020202020204" pitchFamily="34" charset="0"/>
              <a:buChar char="•"/>
            </a:pPr>
            <a:r>
              <a:rPr lang="en-US" sz="1600" dirty="0"/>
              <a:t> </a:t>
            </a:r>
            <a:r>
              <a:rPr lang="en-US" sz="2000" dirty="0"/>
              <a:t> Once all pages are merged into one document, then change thumbnails around to correct page numbering. </a:t>
            </a:r>
          </a:p>
          <a:p>
            <a:pPr lvl="1">
              <a:buFont typeface="Arial" panose="020B0604020202020204" pitchFamily="34" charset="0"/>
              <a:buChar char="•"/>
            </a:pPr>
            <a:r>
              <a:rPr lang="en-US" sz="1600" dirty="0"/>
              <a:t>Just drag pages around to correct order</a:t>
            </a:r>
          </a:p>
          <a:p>
            <a:pPr>
              <a:buFont typeface="Arial" panose="020B0604020202020204" pitchFamily="34" charset="0"/>
              <a:buChar char="•"/>
            </a:pPr>
            <a:r>
              <a:rPr lang="en-US" sz="2000" dirty="0"/>
              <a:t>  Once pages are all in order, the document should be correct in </a:t>
            </a:r>
            <a:r>
              <a:rPr lang="en-US" sz="2000" dirty="0" err="1"/>
              <a:t>VaCMS</a:t>
            </a:r>
            <a:r>
              <a:rPr lang="en-US" sz="2000" dirty="0"/>
              <a:t> almost immediately </a:t>
            </a:r>
          </a:p>
          <a:p>
            <a:pPr>
              <a:buFont typeface="Arial" panose="020B0604020202020204" pitchFamily="34" charset="0"/>
              <a:buChar char="•"/>
            </a:pPr>
            <a:r>
              <a:rPr lang="en-US" sz="2000" dirty="0"/>
              <a:t>  After all document pages are merged following this process, there should be nothing left in the failed queue</a:t>
            </a:r>
          </a:p>
        </p:txBody>
      </p:sp>
    </p:spTree>
    <p:extLst>
      <p:ext uri="{BB962C8B-B14F-4D97-AF65-F5344CB8AC3E}">
        <p14:creationId xmlns:p14="http://schemas.microsoft.com/office/powerpoint/2010/main" val="260125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ad&#10;&#10;Description generated with high confidence">
            <a:extLst>
              <a:ext uri="{FF2B5EF4-FFF2-40B4-BE49-F238E27FC236}">
                <a16:creationId xmlns:a16="http://schemas.microsoft.com/office/drawing/2014/main" id="{3240A88C-5AB1-40F9-A89C-FBF8758BA5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470781"/>
            <a:ext cx="5455921" cy="5455921"/>
          </a:xfrm>
          <a:prstGeom prst="rect">
            <a:avLst/>
          </a:prstGeom>
        </p:spPr>
      </p:pic>
      <p:cxnSp>
        <p:nvCxnSpPr>
          <p:cNvPr id="13" name="Straight Connector 12">
            <a:extLst>
              <a:ext uri="{FF2B5EF4-FFF2-40B4-BE49-F238E27FC236}">
                <a16:creationId xmlns:a16="http://schemas.microsoft.com/office/drawing/2014/main" id="{1AEA88FB-F5DD-45CE-AAE1-7B33D0ABDD2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578957-76E3-43F8-82BA-8E20DF767EFA}"/>
              </a:ext>
            </a:extLst>
          </p:cNvPr>
          <p:cNvSpPr>
            <a:spLocks noGrp="1"/>
          </p:cNvSpPr>
          <p:nvPr>
            <p:ph type="title"/>
          </p:nvPr>
        </p:nvSpPr>
        <p:spPr>
          <a:xfrm>
            <a:off x="1024129" y="179408"/>
            <a:ext cx="3967320" cy="1499616"/>
          </a:xfrm>
        </p:spPr>
        <p:txBody>
          <a:bodyPr>
            <a:normAutofit fontScale="90000"/>
          </a:bodyPr>
          <a:lstStyle/>
          <a:p>
            <a:r>
              <a:rPr lang="en-US" sz="4300" dirty="0">
                <a:solidFill>
                  <a:srgbClr val="FFFFFF"/>
                </a:solidFill>
              </a:rPr>
              <a:t>Impacts </a:t>
            </a:r>
            <a:r>
              <a:rPr lang="en-US" sz="4300" dirty="0" err="1">
                <a:solidFill>
                  <a:srgbClr val="FFFFFF"/>
                </a:solidFill>
              </a:rPr>
              <a:t>oN</a:t>
            </a:r>
            <a:r>
              <a:rPr lang="en-US" sz="4300" dirty="0">
                <a:solidFill>
                  <a:srgbClr val="FFFFFF"/>
                </a:solidFill>
              </a:rPr>
              <a:t> DOCUMENT PROCESSING	</a:t>
            </a:r>
          </a:p>
        </p:txBody>
      </p:sp>
      <p:sp>
        <p:nvSpPr>
          <p:cNvPr id="3" name="Content Placeholder 2">
            <a:extLst>
              <a:ext uri="{FF2B5EF4-FFF2-40B4-BE49-F238E27FC236}">
                <a16:creationId xmlns:a16="http://schemas.microsoft.com/office/drawing/2014/main" id="{761A5801-7916-4729-AB0D-CFD237309391}"/>
              </a:ext>
            </a:extLst>
          </p:cNvPr>
          <p:cNvSpPr>
            <a:spLocks noGrp="1"/>
          </p:cNvSpPr>
          <p:nvPr>
            <p:ph idx="1"/>
          </p:nvPr>
        </p:nvSpPr>
        <p:spPr>
          <a:xfrm>
            <a:off x="1024129" y="1411976"/>
            <a:ext cx="4217718" cy="5446023"/>
          </a:xfrm>
        </p:spPr>
        <p:txBody>
          <a:bodyPr>
            <a:normAutofit fontScale="92500" lnSpcReduction="20000"/>
          </a:bodyPr>
          <a:lstStyle/>
          <a:p>
            <a:pPr>
              <a:buFont typeface="Arial" panose="020B0604020202020204" pitchFamily="34" charset="0"/>
              <a:buChar char="•"/>
            </a:pPr>
            <a:r>
              <a:rPr lang="en-US" sz="2400" dirty="0">
                <a:solidFill>
                  <a:srgbClr val="FFFF00"/>
                </a:solidFill>
              </a:rPr>
              <a:t> Positives:</a:t>
            </a:r>
          </a:p>
          <a:p>
            <a:pPr lvl="1">
              <a:buClr>
                <a:schemeClr val="bg1"/>
              </a:buClr>
              <a:buFont typeface="Arial" panose="020B0604020202020204" pitchFamily="34" charset="0"/>
              <a:buChar char="•"/>
            </a:pPr>
            <a:r>
              <a:rPr lang="en-US" sz="1700" dirty="0">
                <a:solidFill>
                  <a:srgbClr val="FFFFFF"/>
                </a:solidFill>
              </a:rPr>
              <a:t>Scanned documents go into </a:t>
            </a:r>
            <a:r>
              <a:rPr lang="en-US" sz="1700" dirty="0" err="1">
                <a:solidFill>
                  <a:srgbClr val="FFFFFF"/>
                </a:solidFill>
              </a:rPr>
              <a:t>VaCMS</a:t>
            </a:r>
            <a:r>
              <a:rPr lang="en-US" sz="1700" dirty="0">
                <a:solidFill>
                  <a:srgbClr val="FFFFFF"/>
                </a:solidFill>
              </a:rPr>
              <a:t> almost immediately or more timely. </a:t>
            </a:r>
          </a:p>
          <a:p>
            <a:pPr lvl="1">
              <a:buClr>
                <a:schemeClr val="bg1"/>
              </a:buClr>
              <a:buFont typeface="Arial" panose="020B0604020202020204" pitchFamily="34" charset="0"/>
              <a:buChar char="•"/>
            </a:pPr>
            <a:r>
              <a:rPr lang="en-US" sz="1700" dirty="0">
                <a:solidFill>
                  <a:srgbClr val="FFFFFF"/>
                </a:solidFill>
              </a:rPr>
              <a:t>Less confusing- only 2 options from scanning in </a:t>
            </a:r>
            <a:r>
              <a:rPr lang="en-US" sz="1700" dirty="0" err="1">
                <a:solidFill>
                  <a:srgbClr val="FFFFFF"/>
                </a:solidFill>
              </a:rPr>
              <a:t>Imagenow</a:t>
            </a:r>
            <a:r>
              <a:rPr lang="en-US" sz="1700" dirty="0">
                <a:solidFill>
                  <a:srgbClr val="FFFFFF"/>
                </a:solidFill>
              </a:rPr>
              <a:t> (barcode/automation process or patch code)</a:t>
            </a:r>
          </a:p>
          <a:p>
            <a:pPr lvl="1">
              <a:buClr>
                <a:schemeClr val="bg1"/>
              </a:buClr>
              <a:buFont typeface="Arial" panose="020B0604020202020204" pitchFamily="34" charset="0"/>
              <a:buChar char="•"/>
            </a:pPr>
            <a:r>
              <a:rPr lang="en-US" sz="1700" dirty="0">
                <a:solidFill>
                  <a:srgbClr val="FFFFFF"/>
                </a:solidFill>
              </a:rPr>
              <a:t>Can correct scanning errors after the fact without deleting in </a:t>
            </a:r>
            <a:r>
              <a:rPr lang="en-US" sz="1700" dirty="0" err="1">
                <a:solidFill>
                  <a:srgbClr val="FFFFFF"/>
                </a:solidFill>
              </a:rPr>
              <a:t>VaCMS</a:t>
            </a:r>
            <a:endParaRPr lang="en-US" sz="1700" dirty="0">
              <a:solidFill>
                <a:srgbClr val="FFFFFF"/>
              </a:solidFill>
            </a:endParaRPr>
          </a:p>
          <a:p>
            <a:pPr lvl="1">
              <a:buClr>
                <a:schemeClr val="bg1"/>
              </a:buClr>
              <a:buFont typeface="Arial" panose="020B0604020202020204" pitchFamily="34" charset="0"/>
              <a:buChar char="•"/>
            </a:pPr>
            <a:r>
              <a:rPr lang="en-US" sz="1700" dirty="0">
                <a:solidFill>
                  <a:srgbClr val="FFFFFF"/>
                </a:solidFill>
              </a:rPr>
              <a:t>Can scan barcode automation and correspondence auto processed in same batch- time saver! </a:t>
            </a:r>
          </a:p>
          <a:p>
            <a:pPr marL="128016" lvl="1" indent="0">
              <a:buNone/>
            </a:pPr>
            <a:endParaRPr lang="en-US" sz="1400" dirty="0">
              <a:solidFill>
                <a:srgbClr val="FFFFFF"/>
              </a:solidFill>
            </a:endParaRPr>
          </a:p>
          <a:p>
            <a:pPr>
              <a:buFont typeface="Arial" panose="020B0604020202020204" pitchFamily="34" charset="0"/>
              <a:buChar char="•"/>
            </a:pPr>
            <a:r>
              <a:rPr lang="en-US" sz="2400" dirty="0">
                <a:solidFill>
                  <a:srgbClr val="FFFF00"/>
                </a:solidFill>
              </a:rPr>
              <a:t>Negatives:</a:t>
            </a:r>
          </a:p>
          <a:p>
            <a:pPr lvl="1">
              <a:buClr>
                <a:schemeClr val="bg1"/>
              </a:buClr>
              <a:buFont typeface="Arial" panose="020B0604020202020204" pitchFamily="34" charset="0"/>
              <a:buChar char="•"/>
            </a:pPr>
            <a:r>
              <a:rPr lang="en-US" sz="1700" dirty="0">
                <a:solidFill>
                  <a:srgbClr val="FFFFFF"/>
                </a:solidFill>
              </a:rPr>
              <a:t>Found some individual workers don’t have completed queues on main screen.  Can find them though thru the filters- created by and LDAP ID then hit GO button. </a:t>
            </a:r>
          </a:p>
          <a:p>
            <a:pPr marL="310896" lvl="2" indent="0" algn="ctr">
              <a:buClr>
                <a:schemeClr val="bg1"/>
              </a:buClr>
              <a:buNone/>
            </a:pPr>
            <a:r>
              <a:rPr lang="en-US" i="1" dirty="0">
                <a:solidFill>
                  <a:srgbClr val="FFFFFF"/>
                </a:solidFill>
              </a:rPr>
              <a:t>Tip:  Save filter so can easily get to next time without doing the same filter each time.  </a:t>
            </a:r>
          </a:p>
          <a:p>
            <a:pPr lvl="1">
              <a:buClr>
                <a:schemeClr val="bg1"/>
              </a:buClr>
              <a:buFont typeface="Arial" panose="020B0604020202020204" pitchFamily="34" charset="0"/>
              <a:buChar char="•"/>
            </a:pPr>
            <a:r>
              <a:rPr lang="en-US" sz="1700" i="1" dirty="0">
                <a:solidFill>
                  <a:srgbClr val="FFFFFF"/>
                </a:solidFill>
              </a:rPr>
              <a:t>Documents will automatically go to VACMS even if not completed or work failed queue yet. Documents scanned in will hit the document inbox for the eligibility worker with scan.  </a:t>
            </a:r>
          </a:p>
          <a:p>
            <a:pPr lvl="2">
              <a:buClr>
                <a:schemeClr val="bg1"/>
              </a:buClr>
              <a:buFont typeface="Arial" panose="020B0604020202020204" pitchFamily="34" charset="0"/>
              <a:buChar char="•"/>
            </a:pPr>
            <a:r>
              <a:rPr lang="en-US" sz="1300" i="1" dirty="0">
                <a:solidFill>
                  <a:srgbClr val="FFFFFF"/>
                </a:solidFill>
              </a:rPr>
              <a:t>If uploaded from computer or scan from another copier then document does not go to document inbox and no notification </a:t>
            </a:r>
            <a:r>
              <a:rPr lang="en-US" sz="1300" i="1">
                <a:solidFill>
                  <a:srgbClr val="FFFFFF"/>
                </a:solidFill>
              </a:rPr>
              <a:t>to eligibility </a:t>
            </a:r>
            <a:r>
              <a:rPr lang="en-US" sz="1300" i="1" dirty="0">
                <a:solidFill>
                  <a:srgbClr val="FFFFFF"/>
                </a:solidFill>
              </a:rPr>
              <a:t>worker.   </a:t>
            </a:r>
            <a:endParaRPr lang="en-US" dirty="0">
              <a:solidFill>
                <a:srgbClr val="FFFFFF"/>
              </a:solidFill>
            </a:endParaRPr>
          </a:p>
        </p:txBody>
      </p:sp>
    </p:spTree>
    <p:extLst>
      <p:ext uri="{BB962C8B-B14F-4D97-AF65-F5344CB8AC3E}">
        <p14:creationId xmlns:p14="http://schemas.microsoft.com/office/powerpoint/2010/main" val="312621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1">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711D0-17CC-4BB9-A41B-2D1EC18F9A75}"/>
              </a:ext>
            </a:extLst>
          </p:cNvPr>
          <p:cNvSpPr>
            <a:spLocks noGrp="1"/>
          </p:cNvSpPr>
          <p:nvPr>
            <p:ph type="title"/>
          </p:nvPr>
        </p:nvSpPr>
        <p:spPr>
          <a:xfrm>
            <a:off x="1024128" y="459317"/>
            <a:ext cx="4389120" cy="1749552"/>
          </a:xfrm>
        </p:spPr>
        <p:txBody>
          <a:bodyPr vert="horz" lIns="91440" tIns="45720" rIns="91440" bIns="45720" rtlCol="0" anchor="ctr">
            <a:normAutofit/>
          </a:bodyPr>
          <a:lstStyle/>
          <a:p>
            <a:r>
              <a:rPr lang="en-US" sz="4400"/>
              <a:t>VACMS Search SEARCHES/CHANGES</a:t>
            </a:r>
          </a:p>
        </p:txBody>
      </p:sp>
      <p:cxnSp>
        <p:nvCxnSpPr>
          <p:cNvPr id="18" name="Straight Connector 13">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662206-497A-4DC6-901D-9068ECDF2ECE}"/>
              </a:ext>
            </a:extLst>
          </p:cNvPr>
          <p:cNvSpPr>
            <a:spLocks noGrp="1"/>
          </p:cNvSpPr>
          <p:nvPr>
            <p:ph sz="half" idx="1"/>
          </p:nvPr>
        </p:nvSpPr>
        <p:spPr>
          <a:xfrm>
            <a:off x="1024129" y="2286000"/>
            <a:ext cx="4389120" cy="3931920"/>
          </a:xfrm>
        </p:spPr>
        <p:txBody>
          <a:bodyPr vert="horz" lIns="45720" tIns="45720" rIns="45720" bIns="45720" rtlCol="0">
            <a:normAutofit fontScale="85000" lnSpcReduction="10000"/>
          </a:bodyPr>
          <a:lstStyle/>
          <a:p>
            <a:pPr>
              <a:buFont typeface="Arial" panose="020B0604020202020204" pitchFamily="34" charset="0"/>
              <a:buChar char="•"/>
            </a:pPr>
            <a:r>
              <a:rPr lang="en-US" sz="1500" dirty="0"/>
              <a:t>Click DMIS(on left hand side)</a:t>
            </a:r>
          </a:p>
          <a:p>
            <a:pPr>
              <a:buFont typeface="Arial" panose="020B0604020202020204" pitchFamily="34" charset="0"/>
              <a:buChar char="•"/>
            </a:pPr>
            <a:r>
              <a:rPr lang="en-US" sz="1500" dirty="0"/>
              <a:t>Click Document-Forms Search*(left hand side)</a:t>
            </a:r>
          </a:p>
          <a:p>
            <a:pPr marL="742950" lvl="1" indent="-285750">
              <a:buFont typeface="Wingdings" panose="05000000000000000000" pitchFamily="2" charset="2"/>
              <a:buChar char="Ø"/>
            </a:pPr>
            <a:r>
              <a:rPr lang="en-US" sz="1500" dirty="0"/>
              <a:t>This will allow you to search the following types of documents:</a:t>
            </a:r>
          </a:p>
          <a:p>
            <a:pPr marL="1200150" lvl="2" indent="-285750">
              <a:buFont typeface="Wingdings" panose="05000000000000000000" pitchFamily="2" charset="2"/>
              <a:buChar char="ü"/>
            </a:pPr>
            <a:r>
              <a:rPr lang="en-US" sz="1500" dirty="0"/>
              <a:t>Forms that are generate by </a:t>
            </a:r>
            <a:r>
              <a:rPr lang="en-US" sz="1500" dirty="0" err="1"/>
              <a:t>VaCMS</a:t>
            </a:r>
            <a:endParaRPr lang="en-US" sz="1500" dirty="0"/>
          </a:p>
          <a:p>
            <a:pPr marL="1200150" lvl="2" indent="-285750">
              <a:buFont typeface="Wingdings" panose="05000000000000000000" pitchFamily="2" charset="2"/>
              <a:buChar char="ü"/>
            </a:pPr>
            <a:r>
              <a:rPr lang="en-US" sz="1500" dirty="0"/>
              <a:t>Scanned in items by staff</a:t>
            </a:r>
          </a:p>
          <a:p>
            <a:pPr marL="1200150" lvl="2" indent="-285750">
              <a:buFont typeface="Wingdings" panose="05000000000000000000" pitchFamily="2" charset="2"/>
              <a:buChar char="ü"/>
            </a:pPr>
            <a:r>
              <a:rPr lang="en-US" sz="1500" dirty="0"/>
              <a:t>Uploaded /Scanned in items by client</a:t>
            </a:r>
          </a:p>
          <a:p>
            <a:pPr>
              <a:buFont typeface="Arial" panose="020B0604020202020204" pitchFamily="34" charset="0"/>
              <a:buChar char="•"/>
            </a:pPr>
            <a:r>
              <a:rPr lang="en-US" sz="1500" dirty="0"/>
              <a:t>Enter Case/Tracking # or client ID number in appropriate place</a:t>
            </a:r>
          </a:p>
          <a:p>
            <a:pPr marL="802386" lvl="4" indent="-285750">
              <a:buFont typeface="Wingdings" panose="05000000000000000000" pitchFamily="2" charset="2"/>
              <a:buChar char="Ø"/>
            </a:pPr>
            <a:r>
              <a:rPr lang="en-US" sz="1500" dirty="0"/>
              <a:t>You shouldn’t haven’t change the creation start and end date if looking for current 6 months, but will have to change if previously than that</a:t>
            </a:r>
          </a:p>
          <a:p>
            <a:pPr marL="802386" lvl="4" indent="-285750">
              <a:buFont typeface="Wingdings" panose="05000000000000000000" pitchFamily="2" charset="2"/>
              <a:buChar char="Ø"/>
            </a:pPr>
            <a:r>
              <a:rPr lang="en-US" sz="1500" dirty="0"/>
              <a:t>Click search button</a:t>
            </a:r>
          </a:p>
          <a:p>
            <a:pPr marL="347472" lvl="1" indent="-342900">
              <a:buFont typeface="Arial" panose="020B0604020202020204" pitchFamily="34" charset="0"/>
              <a:buChar char="•"/>
            </a:pPr>
            <a:r>
              <a:rPr lang="en-US" sz="1900" dirty="0"/>
              <a:t>In search can tell you how document was put in: </a:t>
            </a:r>
          </a:p>
          <a:p>
            <a:pPr marL="530352" lvl="2" indent="-342900">
              <a:buFont typeface="Wingdings" panose="05000000000000000000" pitchFamily="2" charset="2"/>
              <a:buChar char="Ø"/>
            </a:pPr>
            <a:r>
              <a:rPr lang="en-US" sz="1500" dirty="0"/>
              <a:t>Scanned= DMIS State Scanner (perceptive content)</a:t>
            </a:r>
          </a:p>
          <a:p>
            <a:pPr marL="530352" lvl="2" indent="-342900">
              <a:buFont typeface="Wingdings" panose="05000000000000000000" pitchFamily="2" charset="2"/>
              <a:buChar char="Ø"/>
            </a:pPr>
            <a:r>
              <a:rPr lang="en-US" sz="1500" dirty="0"/>
              <a:t>VACMS= Uploaded directly into VACMS</a:t>
            </a:r>
          </a:p>
          <a:p>
            <a:pPr marL="530352" lvl="2" indent="-342900">
              <a:buFont typeface="Wingdings" panose="05000000000000000000" pitchFamily="2" charset="2"/>
              <a:buChar char="Ø"/>
            </a:pPr>
            <a:r>
              <a:rPr lang="en-US" sz="1500" dirty="0" err="1"/>
              <a:t>Commonhelp</a:t>
            </a:r>
            <a:r>
              <a:rPr lang="en-US" sz="1500" dirty="0"/>
              <a:t>= Client uploaded document self</a:t>
            </a:r>
          </a:p>
          <a:p>
            <a:endParaRPr lang="en-US" sz="1500" dirty="0"/>
          </a:p>
        </p:txBody>
      </p:sp>
      <p:pic>
        <p:nvPicPr>
          <p:cNvPr id="5" name="Content Placeholder 4">
            <a:extLst>
              <a:ext uri="{FF2B5EF4-FFF2-40B4-BE49-F238E27FC236}">
                <a16:creationId xmlns:a16="http://schemas.microsoft.com/office/drawing/2014/main" id="{8E8C76DE-F8D6-44C1-BF44-3A981EE2C366}"/>
              </a:ext>
            </a:extLst>
          </p:cNvPr>
          <p:cNvPicPr>
            <a:picLocks noGrp="1" noChangeAspect="1"/>
          </p:cNvPicPr>
          <p:nvPr>
            <p:ph sz="half" idx="2"/>
          </p:nvPr>
        </p:nvPicPr>
        <p:blipFill>
          <a:blip r:embed="rId2"/>
          <a:stretch>
            <a:fillRect/>
          </a:stretch>
        </p:blipFill>
        <p:spPr>
          <a:xfrm>
            <a:off x="7056116" y="1023767"/>
            <a:ext cx="4175762" cy="4813558"/>
          </a:xfrm>
          <a:prstGeom prst="rect">
            <a:avLst/>
          </a:prstGeom>
        </p:spPr>
      </p:pic>
      <p:sp>
        <p:nvSpPr>
          <p:cNvPr id="4" name="Rectangle 3">
            <a:extLst>
              <a:ext uri="{FF2B5EF4-FFF2-40B4-BE49-F238E27FC236}">
                <a16:creationId xmlns:a16="http://schemas.microsoft.com/office/drawing/2014/main" id="{A997558D-4740-CEE5-8221-CF8F6DB0CA20}"/>
              </a:ext>
            </a:extLst>
          </p:cNvPr>
          <p:cNvSpPr/>
          <p:nvPr/>
        </p:nvSpPr>
        <p:spPr>
          <a:xfrm>
            <a:off x="8599055" y="3352800"/>
            <a:ext cx="267854" cy="1219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7D0B2D-FA5D-42B4-A639-71D1411D8659}"/>
              </a:ext>
            </a:extLst>
          </p:cNvPr>
          <p:cNvSpPr/>
          <p:nvPr/>
        </p:nvSpPr>
        <p:spPr>
          <a:xfrm>
            <a:off x="8968509" y="5255491"/>
            <a:ext cx="350982" cy="48029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52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23386-17A9-4789-9CCB-776F36207E4B}"/>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dirty="0">
                <a:solidFill>
                  <a:srgbClr val="FFFFFF"/>
                </a:solidFill>
              </a:rPr>
              <a:t>VACMS SEARCHES / CHANGES</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A21D86-CC73-416C-9E95-4CEF1EA948D2}"/>
              </a:ext>
            </a:extLst>
          </p:cNvPr>
          <p:cNvSpPr>
            <a:spLocks noGrp="1"/>
          </p:cNvSpPr>
          <p:nvPr>
            <p:ph sz="half" idx="1"/>
          </p:nvPr>
        </p:nvSpPr>
        <p:spPr>
          <a:xfrm>
            <a:off x="838418" y="2084832"/>
            <a:ext cx="3791711" cy="3931920"/>
          </a:xfrm>
        </p:spPr>
        <p:txBody>
          <a:bodyPr vert="horz" lIns="45720" tIns="45720" rIns="45720" bIns="45720" rtlCol="0">
            <a:normAutofit lnSpcReduction="10000"/>
          </a:bodyPr>
          <a:lstStyle/>
          <a:p>
            <a:pPr>
              <a:buClr>
                <a:schemeClr val="bg1"/>
              </a:buClr>
              <a:buFont typeface="Arial" panose="020B0604020202020204" pitchFamily="34" charset="0"/>
              <a:buChar char="•"/>
            </a:pPr>
            <a:r>
              <a:rPr lang="en-US" sz="1400" dirty="0">
                <a:solidFill>
                  <a:srgbClr val="FFFFFF"/>
                </a:solidFill>
              </a:rPr>
              <a:t>Search for the document like previous slide instructions.</a:t>
            </a:r>
          </a:p>
          <a:p>
            <a:pPr>
              <a:buClr>
                <a:schemeClr val="bg1"/>
              </a:buClr>
              <a:buFont typeface="Arial" panose="020B0604020202020204" pitchFamily="34" charset="0"/>
              <a:buChar char="•"/>
            </a:pPr>
            <a:r>
              <a:rPr lang="en-US" sz="1400" dirty="0">
                <a:solidFill>
                  <a:srgbClr val="FFFFFF"/>
                </a:solidFill>
              </a:rPr>
              <a:t>Once documents come up below, click pencil icon next to document to duplicate scan, change document title, or see notes. </a:t>
            </a:r>
          </a:p>
          <a:p>
            <a:pPr>
              <a:buClr>
                <a:schemeClr val="bg1"/>
              </a:buClr>
              <a:buFont typeface="Arial" panose="020B0604020202020204" pitchFamily="34" charset="0"/>
              <a:buChar char="•"/>
            </a:pPr>
            <a:r>
              <a:rPr lang="en-US" sz="1400" dirty="0">
                <a:solidFill>
                  <a:srgbClr val="FFFFFF"/>
                </a:solidFill>
              </a:rPr>
              <a:t>Each section does this:</a:t>
            </a:r>
          </a:p>
          <a:p>
            <a:pPr marL="516636" lvl="2" indent="-457200">
              <a:buClr>
                <a:schemeClr val="bg1"/>
              </a:buClr>
              <a:buFont typeface="Wingdings" panose="05000000000000000000" pitchFamily="2" charset="2"/>
              <a:buChar char="Ø"/>
            </a:pPr>
            <a:r>
              <a:rPr lang="en-US" dirty="0">
                <a:solidFill>
                  <a:srgbClr val="FFFFFF"/>
                </a:solidFill>
              </a:rPr>
              <a:t>Under </a:t>
            </a:r>
            <a:r>
              <a:rPr lang="en-US" b="1" u="sng" dirty="0">
                <a:solidFill>
                  <a:srgbClr val="FFFFFF"/>
                </a:solidFill>
              </a:rPr>
              <a:t>Edit Document Details </a:t>
            </a:r>
            <a:r>
              <a:rPr lang="en-US" dirty="0">
                <a:solidFill>
                  <a:srgbClr val="FFFFFF"/>
                </a:solidFill>
              </a:rPr>
              <a:t>section can Switch document name or read/ type a note regarding the document</a:t>
            </a:r>
          </a:p>
          <a:p>
            <a:pPr marL="516636" lvl="2" indent="-457200">
              <a:buClr>
                <a:schemeClr val="bg1"/>
              </a:buClr>
              <a:buFont typeface="Wingdings" panose="05000000000000000000" pitchFamily="2" charset="2"/>
              <a:buChar char="Ø"/>
            </a:pPr>
            <a:r>
              <a:rPr lang="en-US" dirty="0">
                <a:solidFill>
                  <a:srgbClr val="FFFFFF"/>
                </a:solidFill>
              </a:rPr>
              <a:t>Under </a:t>
            </a:r>
            <a:r>
              <a:rPr lang="en-US" b="1" u="sng" dirty="0">
                <a:solidFill>
                  <a:srgbClr val="FFFFFF"/>
                </a:solidFill>
              </a:rPr>
              <a:t>Copy Document </a:t>
            </a:r>
            <a:r>
              <a:rPr lang="en-US" dirty="0">
                <a:solidFill>
                  <a:srgbClr val="FFFFFF"/>
                </a:solidFill>
              </a:rPr>
              <a:t>section pick case/client and can, enter case/client ID in box, click Copy button to copy document already scanned to individual clients or different case completely! </a:t>
            </a:r>
          </a:p>
          <a:p>
            <a:pPr marL="516636" lvl="2" indent="-457200">
              <a:buClr>
                <a:schemeClr val="bg1"/>
              </a:buClr>
              <a:buFont typeface="Wingdings" panose="05000000000000000000" pitchFamily="2" charset="2"/>
              <a:buChar char="Ø"/>
            </a:pPr>
            <a:r>
              <a:rPr lang="en-US" dirty="0">
                <a:solidFill>
                  <a:srgbClr val="FFFFFF"/>
                </a:solidFill>
              </a:rPr>
              <a:t>Under </a:t>
            </a:r>
            <a:r>
              <a:rPr lang="en-US" b="1" u="sng" dirty="0">
                <a:solidFill>
                  <a:srgbClr val="FFFFFF"/>
                </a:solidFill>
              </a:rPr>
              <a:t>Copy Document To All Clients on Case</a:t>
            </a:r>
            <a:r>
              <a:rPr lang="en-US" dirty="0">
                <a:solidFill>
                  <a:srgbClr val="FFFFFF"/>
                </a:solidFill>
              </a:rPr>
              <a:t> Section enter case number in box and click copy button to copy for all clients on same case.  </a:t>
            </a:r>
          </a:p>
          <a:p>
            <a:endParaRPr lang="en-US" sz="1400" dirty="0">
              <a:solidFill>
                <a:srgbClr val="FFFFFF"/>
              </a:solidFill>
            </a:endParaRPr>
          </a:p>
        </p:txBody>
      </p:sp>
      <p:pic>
        <p:nvPicPr>
          <p:cNvPr id="5" name="Content Placeholder 4">
            <a:extLst>
              <a:ext uri="{FF2B5EF4-FFF2-40B4-BE49-F238E27FC236}">
                <a16:creationId xmlns:a16="http://schemas.microsoft.com/office/drawing/2014/main" id="{E10E7066-B8B1-4580-A012-F76EDEB07A00}"/>
              </a:ext>
            </a:extLst>
          </p:cNvPr>
          <p:cNvPicPr>
            <a:picLocks noGrp="1" noChangeAspect="1"/>
          </p:cNvPicPr>
          <p:nvPr>
            <p:ph sz="half" idx="2"/>
          </p:nvPr>
        </p:nvPicPr>
        <p:blipFill>
          <a:blip r:embed="rId2"/>
          <a:stretch>
            <a:fillRect/>
          </a:stretch>
        </p:blipFill>
        <p:spPr>
          <a:xfrm>
            <a:off x="6488240" y="640080"/>
            <a:ext cx="4671441" cy="5577840"/>
          </a:xfrm>
          <a:prstGeom prst="rect">
            <a:avLst/>
          </a:prstGeom>
        </p:spPr>
      </p:pic>
      <p:pic>
        <p:nvPicPr>
          <p:cNvPr id="6" name="Picture 5">
            <a:extLst>
              <a:ext uri="{FF2B5EF4-FFF2-40B4-BE49-F238E27FC236}">
                <a16:creationId xmlns:a16="http://schemas.microsoft.com/office/drawing/2014/main" id="{D5B92852-EDBD-4386-A642-86C20CE256F0}"/>
              </a:ext>
            </a:extLst>
          </p:cNvPr>
          <p:cNvPicPr>
            <a:picLocks noChangeAspect="1"/>
          </p:cNvPicPr>
          <p:nvPr/>
        </p:nvPicPr>
        <p:blipFill>
          <a:blip r:embed="rId3"/>
          <a:stretch>
            <a:fillRect/>
          </a:stretch>
        </p:blipFill>
        <p:spPr>
          <a:xfrm>
            <a:off x="1057218" y="5815494"/>
            <a:ext cx="3103133" cy="1042506"/>
          </a:xfrm>
          <a:prstGeom prst="rect">
            <a:avLst/>
          </a:prstGeom>
        </p:spPr>
      </p:pic>
      <p:sp>
        <p:nvSpPr>
          <p:cNvPr id="4" name="Rectangle 3">
            <a:extLst>
              <a:ext uri="{FF2B5EF4-FFF2-40B4-BE49-F238E27FC236}">
                <a16:creationId xmlns:a16="http://schemas.microsoft.com/office/drawing/2014/main" id="{87EC4503-5B53-7847-887E-DCFD3A867E15}"/>
              </a:ext>
            </a:extLst>
          </p:cNvPr>
          <p:cNvSpPr/>
          <p:nvPr/>
        </p:nvSpPr>
        <p:spPr>
          <a:xfrm>
            <a:off x="7379855" y="2743200"/>
            <a:ext cx="341745" cy="923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41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70CA-92D9-4409-8976-173AD3A40053}"/>
              </a:ext>
            </a:extLst>
          </p:cNvPr>
          <p:cNvSpPr>
            <a:spLocks noGrp="1"/>
          </p:cNvSpPr>
          <p:nvPr>
            <p:ph type="ctrTitle"/>
          </p:nvPr>
        </p:nvSpPr>
        <p:spPr/>
        <p:txBody>
          <a:bodyPr/>
          <a:lstStyle/>
          <a:p>
            <a:r>
              <a:rPr lang="en-US" dirty="0"/>
              <a:t>Questions </a:t>
            </a:r>
            <a:r>
              <a:rPr lang="en-US"/>
              <a:t>&amp; DISCUSSIONS</a:t>
            </a:r>
            <a:endParaRPr lang="en-US" dirty="0"/>
          </a:p>
        </p:txBody>
      </p:sp>
      <p:sp>
        <p:nvSpPr>
          <p:cNvPr id="3" name="TextBox 2">
            <a:extLst>
              <a:ext uri="{FF2B5EF4-FFF2-40B4-BE49-F238E27FC236}">
                <a16:creationId xmlns:a16="http://schemas.microsoft.com/office/drawing/2014/main" id="{0220A490-34AA-494E-B49A-6EF46C95EFC5}"/>
              </a:ext>
            </a:extLst>
          </p:cNvPr>
          <p:cNvSpPr txBox="1"/>
          <p:nvPr/>
        </p:nvSpPr>
        <p:spPr>
          <a:xfrm>
            <a:off x="8474149" y="5506991"/>
            <a:ext cx="3558363" cy="523220"/>
          </a:xfrm>
          <a:prstGeom prst="rect">
            <a:avLst/>
          </a:prstGeom>
          <a:noFill/>
        </p:spPr>
        <p:txBody>
          <a:bodyPr wrap="square" rtlCol="0">
            <a:spAutoFit/>
          </a:bodyPr>
          <a:lstStyle/>
          <a:p>
            <a:r>
              <a:rPr lang="en-US" sz="2800" dirty="0"/>
              <a:t>janet.briscoe@fcva.us</a:t>
            </a:r>
          </a:p>
        </p:txBody>
      </p:sp>
    </p:spTree>
    <p:extLst>
      <p:ext uri="{BB962C8B-B14F-4D97-AF65-F5344CB8AC3E}">
        <p14:creationId xmlns:p14="http://schemas.microsoft.com/office/powerpoint/2010/main" val="428501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asta&#10;&#10;Description generated with high confidence">
            <a:extLst>
              <a:ext uri="{FF2B5EF4-FFF2-40B4-BE49-F238E27FC236}">
                <a16:creationId xmlns:a16="http://schemas.microsoft.com/office/drawing/2014/main" id="{2A74221D-3253-4C9B-B062-A3F5B440EE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495" r="1" b="3297"/>
          <a:stretch/>
        </p:blipFill>
        <p:spPr>
          <a:xfrm>
            <a:off x="7552266" y="10"/>
            <a:ext cx="4639734" cy="6857990"/>
          </a:xfrm>
          <a:prstGeom prst="rect">
            <a:avLst/>
          </a:prstGeom>
        </p:spPr>
      </p:pic>
      <p:sp>
        <p:nvSpPr>
          <p:cNvPr id="20" name="Rectangle 19">
            <a:extLst>
              <a:ext uri="{FF2B5EF4-FFF2-40B4-BE49-F238E27FC236}">
                <a16:creationId xmlns:a16="http://schemas.microsoft.com/office/drawing/2014/main" id="{6109556B-EAE9-4435-B409-0519F2CBDB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927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814CCBE-423E-41B2-A9F3-82679F490E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4370A7-965C-45DF-ABAC-7161E59ADA34}"/>
              </a:ext>
            </a:extLst>
          </p:cNvPr>
          <p:cNvSpPr>
            <a:spLocks noGrp="1"/>
          </p:cNvSpPr>
          <p:nvPr>
            <p:ph type="title"/>
          </p:nvPr>
        </p:nvSpPr>
        <p:spPr>
          <a:xfrm>
            <a:off x="1024128" y="585216"/>
            <a:ext cx="6007027" cy="1499616"/>
          </a:xfrm>
        </p:spPr>
        <p:txBody>
          <a:bodyPr>
            <a:normAutofit/>
          </a:bodyPr>
          <a:lstStyle/>
          <a:p>
            <a:r>
              <a:rPr lang="en-US">
                <a:solidFill>
                  <a:srgbClr val="FFFFFF"/>
                </a:solidFill>
              </a:rPr>
              <a:t>Topics to be Covered	</a:t>
            </a:r>
          </a:p>
        </p:txBody>
      </p:sp>
      <p:sp>
        <p:nvSpPr>
          <p:cNvPr id="3" name="Content Placeholder 2">
            <a:extLst>
              <a:ext uri="{FF2B5EF4-FFF2-40B4-BE49-F238E27FC236}">
                <a16:creationId xmlns:a16="http://schemas.microsoft.com/office/drawing/2014/main" id="{081F2A0C-D5A9-44B8-936D-D76855751966}"/>
              </a:ext>
            </a:extLst>
          </p:cNvPr>
          <p:cNvSpPr>
            <a:spLocks noGrp="1"/>
          </p:cNvSpPr>
          <p:nvPr>
            <p:ph idx="1"/>
          </p:nvPr>
        </p:nvSpPr>
        <p:spPr>
          <a:xfrm>
            <a:off x="520999" y="2286000"/>
            <a:ext cx="6932415" cy="3745676"/>
          </a:xfrm>
        </p:spPr>
        <p:txBody>
          <a:bodyPr>
            <a:normAutofit lnSpcReduction="10000"/>
          </a:bodyPr>
          <a:lstStyle/>
          <a:p>
            <a:pPr>
              <a:lnSpc>
                <a:spcPct val="100000"/>
              </a:lnSpc>
              <a:spcBef>
                <a:spcPts val="600"/>
              </a:spcBef>
              <a:spcAft>
                <a:spcPts val="600"/>
              </a:spcAft>
              <a:buFont typeface="Arial" panose="020B0604020202020204" pitchFamily="34" charset="0"/>
              <a:buChar char="•"/>
            </a:pPr>
            <a:r>
              <a:rPr lang="en-US" sz="3200" dirty="0">
                <a:solidFill>
                  <a:srgbClr val="FFFFFF"/>
                </a:solidFill>
              </a:rPr>
              <a:t>  Where can the two queues be found? </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Failed Queue Processing</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Completed Queue Processing</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Impacts for Document Processing</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VACMS Searches /Changes</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Questions</a:t>
            </a:r>
          </a:p>
          <a:p>
            <a:pPr marL="0" indent="0">
              <a:lnSpc>
                <a:spcPct val="100000"/>
              </a:lnSpc>
              <a:spcBef>
                <a:spcPts val="600"/>
              </a:spcBef>
              <a:spcAft>
                <a:spcPts val="600"/>
              </a:spcAft>
              <a:buNone/>
            </a:pPr>
            <a:endParaRPr lang="en-US" dirty="0">
              <a:solidFill>
                <a:srgbClr val="FFFFFF"/>
              </a:solidFill>
            </a:endParaRPr>
          </a:p>
          <a:p>
            <a:pPr>
              <a:buFont typeface="Arial" panose="020B0604020202020204" pitchFamily="34" charset="0"/>
              <a:buChar char="•"/>
            </a:pPr>
            <a:endParaRPr lang="en-US" dirty="0">
              <a:solidFill>
                <a:srgbClr val="FFFFFF"/>
              </a:solidFill>
            </a:endParaRPr>
          </a:p>
          <a:p>
            <a:pPr lvl="1">
              <a:buFont typeface="Arial" panose="020B0604020202020204" pitchFamily="34" charset="0"/>
              <a:buChar char="•"/>
            </a:pPr>
            <a:endParaRPr lang="en-US" dirty="0">
              <a:solidFill>
                <a:srgbClr val="FFFFFF"/>
              </a:solidFill>
            </a:endParaRPr>
          </a:p>
          <a:p>
            <a:pPr lvl="1">
              <a:buFont typeface="Arial" panose="020B0604020202020204" pitchFamily="34" charset="0"/>
              <a:buChar char="•"/>
            </a:pPr>
            <a:endParaRPr lang="en-US" dirty="0">
              <a:solidFill>
                <a:srgbClr val="FFFFFF"/>
              </a:solidFill>
            </a:endParaRPr>
          </a:p>
          <a:p>
            <a:pPr lvl="1">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2942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4E90-A777-4831-A1FF-2BCA4F082009}"/>
              </a:ext>
            </a:extLst>
          </p:cNvPr>
          <p:cNvSpPr>
            <a:spLocks noGrp="1"/>
          </p:cNvSpPr>
          <p:nvPr>
            <p:ph type="title"/>
          </p:nvPr>
        </p:nvSpPr>
        <p:spPr/>
        <p:txBody>
          <a:bodyPr/>
          <a:lstStyle/>
          <a:p>
            <a:r>
              <a:rPr lang="en-US" dirty="0"/>
              <a:t>Where can the two Queues be found?</a:t>
            </a:r>
          </a:p>
        </p:txBody>
      </p:sp>
      <p:sp>
        <p:nvSpPr>
          <p:cNvPr id="3" name="Content Placeholder 2">
            <a:extLst>
              <a:ext uri="{FF2B5EF4-FFF2-40B4-BE49-F238E27FC236}">
                <a16:creationId xmlns:a16="http://schemas.microsoft.com/office/drawing/2014/main" id="{D6004D67-852B-4A98-9099-0A9360778A16}"/>
              </a:ext>
            </a:extLst>
          </p:cNvPr>
          <p:cNvSpPr>
            <a:spLocks noGrp="1"/>
          </p:cNvSpPr>
          <p:nvPr>
            <p:ph sz="half" idx="1"/>
          </p:nvPr>
        </p:nvSpPr>
        <p:spPr>
          <a:xfrm>
            <a:off x="889769" y="1903228"/>
            <a:ext cx="5470520" cy="4837814"/>
          </a:xfrm>
        </p:spPr>
        <p:txBody>
          <a:bodyPr>
            <a:normAutofit fontScale="85000" lnSpcReduction="20000"/>
          </a:bodyPr>
          <a:lstStyle/>
          <a:p>
            <a:pPr>
              <a:lnSpc>
                <a:spcPct val="100000"/>
              </a:lnSpc>
              <a:spcBef>
                <a:spcPts val="0"/>
              </a:spcBef>
              <a:spcAft>
                <a:spcPts val="0"/>
              </a:spcAft>
              <a:buFont typeface="Arial" panose="020B0604020202020204" pitchFamily="34" charset="0"/>
              <a:buChar char="•"/>
            </a:pPr>
            <a:r>
              <a:rPr lang="en-US" dirty="0"/>
              <a:t>  </a:t>
            </a:r>
            <a:r>
              <a:rPr lang="en-US" sz="2400" dirty="0"/>
              <a:t>Both queues can be found in Perceptive     </a:t>
            </a:r>
          </a:p>
          <a:p>
            <a:pPr marL="0" indent="0">
              <a:lnSpc>
                <a:spcPct val="100000"/>
              </a:lnSpc>
              <a:spcBef>
                <a:spcPts val="0"/>
              </a:spcBef>
              <a:spcAft>
                <a:spcPts val="0"/>
              </a:spcAft>
              <a:buNone/>
            </a:pPr>
            <a:r>
              <a:rPr lang="en-US" sz="2400" dirty="0"/>
              <a:t>   Content after the regular QA process</a:t>
            </a:r>
          </a:p>
          <a:p>
            <a:pPr lvl="2">
              <a:lnSpc>
                <a:spcPct val="100000"/>
              </a:lnSpc>
              <a:spcBef>
                <a:spcPts val="0"/>
              </a:spcBef>
              <a:spcAft>
                <a:spcPts val="0"/>
              </a:spcAft>
              <a:buFont typeface="Wingdings" panose="05000000000000000000" pitchFamily="2" charset="2"/>
              <a:buChar char="Ø"/>
            </a:pPr>
            <a:r>
              <a:rPr lang="en-US" sz="1900" dirty="0"/>
              <a:t>All pages together will be grouped together in the batch for QA – not separated out per client/case scan as before</a:t>
            </a:r>
            <a:r>
              <a:rPr lang="en-US" sz="1600" dirty="0"/>
              <a:t> </a:t>
            </a:r>
          </a:p>
          <a:p>
            <a:pPr lvl="5">
              <a:lnSpc>
                <a:spcPct val="100000"/>
              </a:lnSpc>
              <a:spcBef>
                <a:spcPts val="0"/>
              </a:spcBef>
              <a:spcAft>
                <a:spcPts val="0"/>
              </a:spcAft>
              <a:buFont typeface="Wingdings" panose="05000000000000000000" pitchFamily="2" charset="2"/>
              <a:buChar char="ü"/>
            </a:pPr>
            <a:r>
              <a:rPr lang="en-US" sz="1600" dirty="0"/>
              <a:t>It will separate after QA is completed correctly to scan level</a:t>
            </a:r>
          </a:p>
          <a:p>
            <a:pPr lvl="2">
              <a:lnSpc>
                <a:spcPct val="100000"/>
              </a:lnSpc>
              <a:spcBef>
                <a:spcPts val="0"/>
              </a:spcBef>
              <a:spcAft>
                <a:spcPts val="0"/>
              </a:spcAft>
              <a:buFont typeface="Wingdings" panose="05000000000000000000" pitchFamily="2" charset="2"/>
              <a:buChar char="Ø"/>
            </a:pPr>
            <a:endParaRPr lang="en-US" sz="1900" dirty="0"/>
          </a:p>
          <a:p>
            <a:pPr lvl="2">
              <a:lnSpc>
                <a:spcPct val="100000"/>
              </a:lnSpc>
              <a:spcBef>
                <a:spcPts val="0"/>
              </a:spcBef>
              <a:spcAft>
                <a:spcPts val="0"/>
              </a:spcAft>
              <a:buFont typeface="Wingdings" panose="05000000000000000000" pitchFamily="2" charset="2"/>
              <a:buChar char="Ø"/>
            </a:pPr>
            <a:r>
              <a:rPr lang="en-US" sz="1900" dirty="0"/>
              <a:t>This will only effect all documents put thru barcode/automation process</a:t>
            </a:r>
          </a:p>
          <a:p>
            <a:pPr>
              <a:lnSpc>
                <a:spcPct val="100000"/>
              </a:lnSpc>
              <a:spcBef>
                <a:spcPts val="0"/>
              </a:spcBef>
              <a:spcAft>
                <a:spcPts val="0"/>
              </a:spcAft>
              <a:buFont typeface="Arial" panose="020B0604020202020204" pitchFamily="34" charset="0"/>
              <a:buChar char="•"/>
            </a:pPr>
            <a:endParaRPr lang="en-US" sz="2400" dirty="0"/>
          </a:p>
          <a:p>
            <a:pPr>
              <a:lnSpc>
                <a:spcPct val="100000"/>
              </a:lnSpc>
              <a:spcBef>
                <a:spcPts val="0"/>
              </a:spcBef>
              <a:spcAft>
                <a:spcPts val="0"/>
              </a:spcAft>
              <a:buFont typeface="Arial" panose="020B0604020202020204" pitchFamily="34" charset="0"/>
              <a:buChar char="•"/>
            </a:pPr>
            <a:r>
              <a:rPr lang="en-US" sz="2400" dirty="0"/>
              <a:t>  Select Batches arrow down or Workflow on </a:t>
            </a:r>
          </a:p>
          <a:p>
            <a:pPr marL="0" indent="0">
              <a:lnSpc>
                <a:spcPct val="100000"/>
              </a:lnSpc>
              <a:spcBef>
                <a:spcPts val="0"/>
              </a:spcBef>
              <a:spcAft>
                <a:spcPts val="0"/>
              </a:spcAft>
              <a:buNone/>
            </a:pPr>
            <a:r>
              <a:rPr lang="en-US" sz="2400" dirty="0"/>
              <a:t>   main tool bar</a:t>
            </a:r>
          </a:p>
          <a:p>
            <a:pPr lvl="2">
              <a:lnSpc>
                <a:spcPct val="100000"/>
              </a:lnSpc>
              <a:spcBef>
                <a:spcPts val="0"/>
              </a:spcBef>
              <a:spcAft>
                <a:spcPts val="0"/>
              </a:spcAft>
              <a:buFont typeface="Wingdings" panose="05000000000000000000" pitchFamily="2" charset="2"/>
              <a:buChar char="Ø"/>
            </a:pPr>
            <a:r>
              <a:rPr lang="en-US" sz="1800" dirty="0"/>
              <a:t>  Can select either All Batches or Ready for QA if select Batches arrow</a:t>
            </a:r>
          </a:p>
          <a:p>
            <a:pPr lvl="2">
              <a:lnSpc>
                <a:spcPct val="100000"/>
              </a:lnSpc>
              <a:spcBef>
                <a:spcPts val="0"/>
              </a:spcBef>
              <a:spcAft>
                <a:spcPts val="0"/>
              </a:spcAft>
              <a:buFont typeface="Wingdings" panose="05000000000000000000" pitchFamily="2" charset="2"/>
              <a:buChar char="Ø"/>
            </a:pPr>
            <a:r>
              <a:rPr lang="en-US" sz="1800" dirty="0"/>
              <a:t>Under workflow can select directly </a:t>
            </a:r>
          </a:p>
          <a:p>
            <a:pPr lvl="2">
              <a:lnSpc>
                <a:spcPct val="100000"/>
              </a:lnSpc>
              <a:spcBef>
                <a:spcPts val="0"/>
              </a:spcBef>
              <a:spcAft>
                <a:spcPts val="0"/>
              </a:spcAft>
              <a:buFont typeface="Wingdings" panose="05000000000000000000" pitchFamily="2" charset="2"/>
              <a:buChar char="Ø"/>
            </a:pPr>
            <a:endParaRPr lang="en-US" sz="2400" dirty="0"/>
          </a:p>
          <a:p>
            <a:pPr>
              <a:lnSpc>
                <a:spcPct val="100000"/>
              </a:lnSpc>
              <a:spcBef>
                <a:spcPts val="0"/>
              </a:spcBef>
              <a:spcAft>
                <a:spcPts val="0"/>
              </a:spcAft>
              <a:buFont typeface="Arial" panose="020B0604020202020204" pitchFamily="34" charset="0"/>
              <a:buChar char="•"/>
            </a:pPr>
            <a:r>
              <a:rPr lang="en-US" sz="2400" dirty="0"/>
              <a:t>  Expand Barcode/Correspondence</a:t>
            </a:r>
          </a:p>
          <a:p>
            <a:pPr marL="0" indent="0">
              <a:lnSpc>
                <a:spcPct val="100000"/>
              </a:lnSpc>
              <a:spcBef>
                <a:spcPts val="0"/>
              </a:spcBef>
              <a:spcAft>
                <a:spcPts val="0"/>
              </a:spcAft>
              <a:buNone/>
            </a:pPr>
            <a:endParaRPr lang="en-US" sz="2400" dirty="0"/>
          </a:p>
          <a:p>
            <a:pPr>
              <a:lnSpc>
                <a:spcPct val="100000"/>
              </a:lnSpc>
              <a:spcBef>
                <a:spcPts val="0"/>
              </a:spcBef>
              <a:spcAft>
                <a:spcPts val="0"/>
              </a:spcAft>
              <a:buFont typeface="Arial" panose="020B0604020202020204" pitchFamily="34" charset="0"/>
              <a:buChar char="•"/>
            </a:pPr>
            <a:r>
              <a:rPr lang="en-US" sz="2400" dirty="0"/>
              <a:t>  Select which queue you need</a:t>
            </a:r>
          </a:p>
          <a:p>
            <a:pPr lvl="2">
              <a:lnSpc>
                <a:spcPct val="100000"/>
              </a:lnSpc>
              <a:spcBef>
                <a:spcPts val="0"/>
              </a:spcBef>
              <a:spcAft>
                <a:spcPts val="0"/>
              </a:spcAft>
              <a:buFont typeface="Wingdings" panose="05000000000000000000" pitchFamily="2" charset="2"/>
              <a:buChar char="Ø"/>
            </a:pPr>
            <a:r>
              <a:rPr lang="en-US" sz="1800" dirty="0"/>
              <a:t>Completed Queue</a:t>
            </a:r>
          </a:p>
          <a:p>
            <a:pPr lvl="2">
              <a:lnSpc>
                <a:spcPct val="100000"/>
              </a:lnSpc>
              <a:spcBef>
                <a:spcPts val="0"/>
              </a:spcBef>
              <a:spcAft>
                <a:spcPts val="0"/>
              </a:spcAft>
              <a:buFont typeface="Wingdings" panose="05000000000000000000" pitchFamily="2" charset="2"/>
              <a:buChar char="Ø"/>
            </a:pPr>
            <a:r>
              <a:rPr lang="en-US" sz="1800" dirty="0"/>
              <a:t>Failed Queue</a:t>
            </a:r>
          </a:p>
          <a:p>
            <a:endParaRPr lang="en-US" dirty="0"/>
          </a:p>
        </p:txBody>
      </p:sp>
      <p:sp>
        <p:nvSpPr>
          <p:cNvPr id="9" name="Rectangle 8">
            <a:extLst>
              <a:ext uri="{FF2B5EF4-FFF2-40B4-BE49-F238E27FC236}">
                <a16:creationId xmlns:a16="http://schemas.microsoft.com/office/drawing/2014/main" id="{8B26EF72-71E3-4B22-B794-602CDC106939}"/>
              </a:ext>
            </a:extLst>
          </p:cNvPr>
          <p:cNvSpPr/>
          <p:nvPr/>
        </p:nvSpPr>
        <p:spPr>
          <a:xfrm>
            <a:off x="7072132" y="4305782"/>
            <a:ext cx="2453833" cy="4166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5463C5-4DAE-45FF-9DC9-A504373A1CE7}"/>
              </a:ext>
            </a:extLst>
          </p:cNvPr>
          <p:cNvPicPr>
            <a:picLocks noChangeAspect="1"/>
          </p:cNvPicPr>
          <p:nvPr/>
        </p:nvPicPr>
        <p:blipFill>
          <a:blip r:embed="rId2"/>
          <a:stretch>
            <a:fillRect/>
          </a:stretch>
        </p:blipFill>
        <p:spPr>
          <a:xfrm>
            <a:off x="6770609" y="1903228"/>
            <a:ext cx="3563270" cy="4676792"/>
          </a:xfrm>
          <a:prstGeom prst="rect">
            <a:avLst/>
          </a:prstGeom>
        </p:spPr>
      </p:pic>
    </p:spTree>
    <p:extLst>
      <p:ext uri="{BB962C8B-B14F-4D97-AF65-F5344CB8AC3E}">
        <p14:creationId xmlns:p14="http://schemas.microsoft.com/office/powerpoint/2010/main" val="105341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A203-7E83-4702-933D-312C3F348593}"/>
              </a:ext>
            </a:extLst>
          </p:cNvPr>
          <p:cNvSpPr>
            <a:spLocks noGrp="1"/>
          </p:cNvSpPr>
          <p:nvPr>
            <p:ph type="title"/>
          </p:nvPr>
        </p:nvSpPr>
        <p:spPr/>
        <p:txBody>
          <a:bodyPr/>
          <a:lstStyle/>
          <a:p>
            <a:r>
              <a:rPr lang="en-US" dirty="0"/>
              <a:t>Failed queue processing</a:t>
            </a:r>
          </a:p>
        </p:txBody>
      </p:sp>
      <p:sp>
        <p:nvSpPr>
          <p:cNvPr id="3" name="Content Placeholder 2">
            <a:extLst>
              <a:ext uri="{FF2B5EF4-FFF2-40B4-BE49-F238E27FC236}">
                <a16:creationId xmlns:a16="http://schemas.microsoft.com/office/drawing/2014/main" id="{B0E62365-6286-44A7-9B47-6308D98BFC43}"/>
              </a:ext>
            </a:extLst>
          </p:cNvPr>
          <p:cNvSpPr>
            <a:spLocks noGrp="1"/>
          </p:cNvSpPr>
          <p:nvPr>
            <p:ph sz="half" idx="1"/>
          </p:nvPr>
        </p:nvSpPr>
        <p:spPr>
          <a:xfrm>
            <a:off x="1024127" y="1678329"/>
            <a:ext cx="5050572" cy="5023413"/>
          </a:xfrm>
        </p:spPr>
        <p:txBody>
          <a:bodyPr>
            <a:normAutofit lnSpcReduction="10000"/>
          </a:bodyPr>
          <a:lstStyle/>
          <a:p>
            <a:pPr>
              <a:buFont typeface="Arial" panose="020B0604020202020204" pitchFamily="34" charset="0"/>
              <a:buChar char="•"/>
            </a:pPr>
            <a:r>
              <a:rPr lang="en-US" dirty="0"/>
              <a:t>  How do you know if documents failed?</a:t>
            </a:r>
          </a:p>
          <a:p>
            <a:pPr lvl="2">
              <a:buFont typeface="Wingdings" panose="05000000000000000000" pitchFamily="2" charset="2"/>
              <a:buChar char="Ø"/>
            </a:pPr>
            <a:r>
              <a:rPr lang="en-US" sz="1600" dirty="0"/>
              <a:t>  Can see the alert scrolling at the bottom and the “sun” in the top left corner will flash between colors as well</a:t>
            </a:r>
          </a:p>
          <a:p>
            <a:pPr lvl="2">
              <a:buFont typeface="Wingdings" panose="05000000000000000000" pitchFamily="2" charset="2"/>
              <a:buChar char="Ø"/>
            </a:pPr>
            <a:r>
              <a:rPr lang="en-US" sz="1600" dirty="0"/>
              <a:t>  This doesn’t necessarily mean you individually have documents that failed though because it shows for the entire Agency for the count</a:t>
            </a:r>
          </a:p>
          <a:p>
            <a:pPr marL="310896" lvl="2" indent="0" algn="ctr">
              <a:buNone/>
            </a:pPr>
            <a:r>
              <a:rPr lang="en-US" sz="1600" i="1" dirty="0">
                <a:solidFill>
                  <a:schemeClr val="accent2">
                    <a:lumMod val="75000"/>
                  </a:schemeClr>
                </a:solidFill>
              </a:rPr>
              <a:t>Tip:  This is not always immediately for documents moving to the failed queue after QA processing.  Sometimes it takes about 5 minutes or so.  Back out of the Batches screen, then reconnect back in.  </a:t>
            </a:r>
            <a:br>
              <a:rPr lang="en-US" dirty="0"/>
            </a:br>
            <a:endParaRPr lang="en-US" dirty="0"/>
          </a:p>
          <a:p>
            <a:pPr>
              <a:buFont typeface="Arial" panose="020B0604020202020204" pitchFamily="34" charset="0"/>
              <a:buChar char="•"/>
            </a:pPr>
            <a:r>
              <a:rPr lang="en-US" dirty="0"/>
              <a:t>After going back into batches and selecting failed queue, find and expand your LDAP initials</a:t>
            </a:r>
          </a:p>
          <a:p>
            <a:pPr lvl="2">
              <a:buFont typeface="Wingdings" panose="05000000000000000000" pitchFamily="2" charset="2"/>
              <a:buChar char="Ø"/>
            </a:pPr>
            <a:r>
              <a:rPr lang="en-US" sz="1600" dirty="0"/>
              <a:t>Expand the date(s) that you have failed documents</a:t>
            </a:r>
          </a:p>
          <a:p>
            <a:pPr marL="310896" lvl="2" indent="0" algn="ctr">
              <a:buNone/>
            </a:pPr>
            <a:r>
              <a:rPr lang="en-US" sz="1600" i="1" dirty="0">
                <a:solidFill>
                  <a:schemeClr val="accent2">
                    <a:lumMod val="75000"/>
                  </a:schemeClr>
                </a:solidFill>
              </a:rPr>
              <a:t>Tip:  Try to have the documents in front of me if possible when processing of the final document at first to get used to the process, then once comfortable do not need this necessarily</a:t>
            </a:r>
          </a:p>
        </p:txBody>
      </p:sp>
      <p:sp>
        <p:nvSpPr>
          <p:cNvPr id="8" name="TextBox 7">
            <a:extLst>
              <a:ext uri="{FF2B5EF4-FFF2-40B4-BE49-F238E27FC236}">
                <a16:creationId xmlns:a16="http://schemas.microsoft.com/office/drawing/2014/main" id="{E3A9DE74-5DE2-45D1-84C9-F94571128C8C}"/>
              </a:ext>
            </a:extLst>
          </p:cNvPr>
          <p:cNvSpPr txBox="1"/>
          <p:nvPr/>
        </p:nvSpPr>
        <p:spPr>
          <a:xfrm>
            <a:off x="10370915" y="6869266"/>
            <a:ext cx="1535575" cy="507831"/>
          </a:xfrm>
          <a:prstGeom prst="rect">
            <a:avLst/>
          </a:prstGeom>
          <a:noFill/>
        </p:spPr>
        <p:txBody>
          <a:bodyPr wrap="square" rtlCol="0">
            <a:spAutoFit/>
          </a:bodyPr>
          <a:lstStyle/>
          <a:p>
            <a:r>
              <a:rPr lang="en-US" sz="900">
                <a:hlinkClick r:id="rId2" tooltip="http://balsavor.deviantart.com/art/Red-Alert-animation-105341981"/>
              </a:rPr>
              <a:t>This Photo</a:t>
            </a:r>
            <a:r>
              <a:rPr lang="en-US" sz="900"/>
              <a:t> by Unknown Author is licensed under </a:t>
            </a:r>
            <a:r>
              <a:rPr lang="en-US" sz="900">
                <a:hlinkClick r:id="rId3" tooltip="https://creativecommons.org/licenses/by-nd/3.0/"/>
              </a:rPr>
              <a:t>CC BY-ND</a:t>
            </a:r>
            <a:endParaRPr lang="en-US" sz="900"/>
          </a:p>
        </p:txBody>
      </p:sp>
      <p:sp>
        <p:nvSpPr>
          <p:cNvPr id="10" name="Rectangle 9">
            <a:extLst>
              <a:ext uri="{FF2B5EF4-FFF2-40B4-BE49-F238E27FC236}">
                <a16:creationId xmlns:a16="http://schemas.microsoft.com/office/drawing/2014/main" id="{31254616-9315-4211-AE39-6CD984CA4B82}"/>
              </a:ext>
            </a:extLst>
          </p:cNvPr>
          <p:cNvSpPr/>
          <p:nvPr/>
        </p:nvSpPr>
        <p:spPr>
          <a:xfrm>
            <a:off x="6594464" y="1010093"/>
            <a:ext cx="5050572" cy="557146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CDDFCE5-4C42-4803-86E6-FA47C4216CBA}"/>
              </a:ext>
            </a:extLst>
          </p:cNvPr>
          <p:cNvPicPr>
            <a:picLocks noGrp="1" noChangeAspect="1"/>
          </p:cNvPicPr>
          <p:nvPr>
            <p:ph sz="half" idx="2"/>
          </p:nvPr>
        </p:nvPicPr>
        <p:blipFill>
          <a:blip r:embed="rId4"/>
          <a:stretch>
            <a:fillRect/>
          </a:stretch>
        </p:blipFill>
        <p:spPr>
          <a:xfrm>
            <a:off x="7276662" y="3152092"/>
            <a:ext cx="3686175" cy="1181100"/>
          </a:xfrm>
          <a:prstGeom prst="rect">
            <a:avLst/>
          </a:prstGeom>
        </p:spPr>
      </p:pic>
    </p:spTree>
    <p:extLst>
      <p:ext uri="{BB962C8B-B14F-4D97-AF65-F5344CB8AC3E}">
        <p14:creationId xmlns:p14="http://schemas.microsoft.com/office/powerpoint/2010/main" val="407576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3EF0-77A0-429B-B7AB-A246CB6D312F}"/>
              </a:ext>
            </a:extLst>
          </p:cNvPr>
          <p:cNvSpPr>
            <a:spLocks noGrp="1"/>
          </p:cNvSpPr>
          <p:nvPr>
            <p:ph type="title"/>
          </p:nvPr>
        </p:nvSpPr>
        <p:spPr/>
        <p:txBody>
          <a:bodyPr/>
          <a:lstStyle/>
          <a:p>
            <a:r>
              <a:rPr lang="en-US" dirty="0"/>
              <a:t>Failed queue processing</a:t>
            </a:r>
          </a:p>
        </p:txBody>
      </p:sp>
      <p:sp>
        <p:nvSpPr>
          <p:cNvPr id="3" name="Content Placeholder 2">
            <a:extLst>
              <a:ext uri="{FF2B5EF4-FFF2-40B4-BE49-F238E27FC236}">
                <a16:creationId xmlns:a16="http://schemas.microsoft.com/office/drawing/2014/main" id="{B2DDB033-D37F-43A5-A830-387039AC5AA6}"/>
              </a:ext>
            </a:extLst>
          </p:cNvPr>
          <p:cNvSpPr>
            <a:spLocks noGrp="1"/>
          </p:cNvSpPr>
          <p:nvPr>
            <p:ph idx="1"/>
          </p:nvPr>
        </p:nvSpPr>
        <p:spPr>
          <a:xfrm>
            <a:off x="923008" y="1878204"/>
            <a:ext cx="9720073" cy="1707266"/>
          </a:xfrm>
        </p:spPr>
        <p:txBody>
          <a:bodyPr/>
          <a:lstStyle/>
          <a:p>
            <a:pPr>
              <a:buFont typeface="Arial" panose="020B0604020202020204" pitchFamily="34" charset="0"/>
              <a:buChar char="•"/>
            </a:pPr>
            <a:r>
              <a:rPr lang="en-US" dirty="0"/>
              <a:t>  There are 2 different types of failed documents:</a:t>
            </a:r>
          </a:p>
          <a:p>
            <a:pPr lvl="2">
              <a:buFont typeface="Wingdings" panose="05000000000000000000" pitchFamily="2" charset="2"/>
              <a:buChar char="Ø"/>
            </a:pPr>
            <a:r>
              <a:rPr lang="en-US" sz="1600" dirty="0"/>
              <a:t>Failed primary barcodes = knows case #, but default is missing</a:t>
            </a:r>
          </a:p>
          <a:p>
            <a:pPr lvl="2">
              <a:buFont typeface="Wingdings" panose="05000000000000000000" pitchFamily="2" charset="2"/>
              <a:buChar char="Ø"/>
            </a:pPr>
            <a:r>
              <a:rPr lang="en-US" sz="1600" dirty="0"/>
              <a:t>Failed primary and secondary barcodes = missing default and case number</a:t>
            </a:r>
          </a:p>
          <a:p>
            <a:pPr>
              <a:buFont typeface="Arial" panose="020B0604020202020204" pitchFamily="34" charset="0"/>
              <a:buChar char="•"/>
            </a:pPr>
            <a:r>
              <a:rPr lang="en-US" dirty="0"/>
              <a:t>Doesn’t really matter….check both when processing to fix whatever is needed</a:t>
            </a:r>
          </a:p>
          <a:p>
            <a:pPr marL="128016" lvl="1" indent="0">
              <a:buNone/>
            </a:pPr>
            <a:endParaRPr lang="en-US" dirty="0"/>
          </a:p>
        </p:txBody>
      </p:sp>
      <p:pic>
        <p:nvPicPr>
          <p:cNvPr id="4" name="Picture 3">
            <a:extLst>
              <a:ext uri="{FF2B5EF4-FFF2-40B4-BE49-F238E27FC236}">
                <a16:creationId xmlns:a16="http://schemas.microsoft.com/office/drawing/2014/main" id="{96EE994F-0D36-4936-9258-69169CE52FF0}"/>
              </a:ext>
            </a:extLst>
          </p:cNvPr>
          <p:cNvPicPr>
            <a:picLocks noChangeAspect="1"/>
          </p:cNvPicPr>
          <p:nvPr/>
        </p:nvPicPr>
        <p:blipFill>
          <a:blip r:embed="rId2"/>
          <a:stretch>
            <a:fillRect/>
          </a:stretch>
        </p:blipFill>
        <p:spPr>
          <a:xfrm>
            <a:off x="526417" y="3654347"/>
            <a:ext cx="10513256" cy="2413420"/>
          </a:xfrm>
          <a:prstGeom prst="rect">
            <a:avLst/>
          </a:prstGeom>
        </p:spPr>
      </p:pic>
      <p:sp>
        <p:nvSpPr>
          <p:cNvPr id="6" name="Rectangle 5">
            <a:extLst>
              <a:ext uri="{FF2B5EF4-FFF2-40B4-BE49-F238E27FC236}">
                <a16:creationId xmlns:a16="http://schemas.microsoft.com/office/drawing/2014/main" id="{36FC51E4-EB06-4B0D-8F20-E880DDCE9622}"/>
              </a:ext>
            </a:extLst>
          </p:cNvPr>
          <p:cNvSpPr/>
          <p:nvPr/>
        </p:nvSpPr>
        <p:spPr>
          <a:xfrm>
            <a:off x="6283842" y="4861057"/>
            <a:ext cx="1499191" cy="120671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5731A1-57CD-4CE3-B405-0CA34F6BEA4D}"/>
              </a:ext>
            </a:extLst>
          </p:cNvPr>
          <p:cNvSpPr/>
          <p:nvPr/>
        </p:nvSpPr>
        <p:spPr>
          <a:xfrm>
            <a:off x="1456660" y="3993266"/>
            <a:ext cx="531628" cy="20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ED91EB-A09D-446E-95E9-0DCE91CBB80B}"/>
              </a:ext>
            </a:extLst>
          </p:cNvPr>
          <p:cNvSpPr/>
          <p:nvPr/>
        </p:nvSpPr>
        <p:spPr>
          <a:xfrm>
            <a:off x="1456660" y="4332187"/>
            <a:ext cx="531628" cy="201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41BBFF-7846-47D2-9769-42FA8CE07318}"/>
              </a:ext>
            </a:extLst>
          </p:cNvPr>
          <p:cNvSpPr/>
          <p:nvPr/>
        </p:nvSpPr>
        <p:spPr>
          <a:xfrm>
            <a:off x="1594884" y="4976037"/>
            <a:ext cx="531628" cy="1091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D58254-3BA8-630C-C9CE-0F4B3EEA893F}"/>
              </a:ext>
            </a:extLst>
          </p:cNvPr>
          <p:cNvSpPr/>
          <p:nvPr/>
        </p:nvSpPr>
        <p:spPr>
          <a:xfrm>
            <a:off x="6959600" y="4976037"/>
            <a:ext cx="728133" cy="1039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7" name="Rectangle 6">
            <a:extLst>
              <a:ext uri="{FF2B5EF4-FFF2-40B4-BE49-F238E27FC236}">
                <a16:creationId xmlns:a16="http://schemas.microsoft.com/office/drawing/2014/main" id="{E6ED8A85-6AF5-57C9-F9D6-33A62DEAA83A}"/>
              </a:ext>
            </a:extLst>
          </p:cNvPr>
          <p:cNvSpPr/>
          <p:nvPr/>
        </p:nvSpPr>
        <p:spPr>
          <a:xfrm>
            <a:off x="6959600" y="5837382"/>
            <a:ext cx="728133" cy="1039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07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5D99764-BDA4-4BCA-941B-BC17B2313F8A}"/>
              </a:ext>
            </a:extLst>
          </p:cNvPr>
          <p:cNvPicPr>
            <a:picLocks noGrp="1" noChangeAspect="1"/>
          </p:cNvPicPr>
          <p:nvPr>
            <p:ph sz="half" idx="2"/>
          </p:nvPr>
        </p:nvPicPr>
        <p:blipFill rotWithShape="1">
          <a:blip r:embed="rId2"/>
          <a:srcRect l="35239"/>
          <a:stretch/>
        </p:blipFill>
        <p:spPr>
          <a:xfrm>
            <a:off x="6723454" y="195255"/>
            <a:ext cx="4302509" cy="6524522"/>
          </a:xfrm>
          <a:prstGeom prst="rect">
            <a:avLst/>
          </a:prstGeom>
        </p:spPr>
      </p:pic>
      <p:sp>
        <p:nvSpPr>
          <p:cNvPr id="2" name="Title 1">
            <a:extLst>
              <a:ext uri="{FF2B5EF4-FFF2-40B4-BE49-F238E27FC236}">
                <a16:creationId xmlns:a16="http://schemas.microsoft.com/office/drawing/2014/main" id="{C8656F12-2841-4F4A-87E6-88E79DED945B}"/>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spc="200">
                <a:solidFill>
                  <a:srgbClr val="FFFFFF"/>
                </a:solidFill>
              </a:rPr>
              <a:t>Failed queue processing</a:t>
            </a:r>
          </a:p>
        </p:txBody>
      </p:sp>
      <p:sp>
        <p:nvSpPr>
          <p:cNvPr id="3" name="Content Placeholder 2">
            <a:extLst>
              <a:ext uri="{FF2B5EF4-FFF2-40B4-BE49-F238E27FC236}">
                <a16:creationId xmlns:a16="http://schemas.microsoft.com/office/drawing/2014/main" id="{2F150106-C32D-4576-B972-77ABA97C2AC8}"/>
              </a:ext>
            </a:extLst>
          </p:cNvPr>
          <p:cNvSpPr>
            <a:spLocks noGrp="1"/>
          </p:cNvSpPr>
          <p:nvPr>
            <p:ph sz="half" idx="1"/>
          </p:nvPr>
        </p:nvSpPr>
        <p:spPr>
          <a:xfrm>
            <a:off x="638921" y="3849539"/>
            <a:ext cx="4204012" cy="2359417"/>
          </a:xfrm>
        </p:spPr>
        <p:txBody>
          <a:bodyPr vert="horz" lIns="91440" tIns="45720" rIns="91440" bIns="45720" rtlCol="0" anchor="t">
            <a:normAutofit/>
          </a:bodyPr>
          <a:lstStyle/>
          <a:p>
            <a:pPr marL="0" indent="0" algn="r">
              <a:lnSpc>
                <a:spcPct val="100000"/>
              </a:lnSpc>
              <a:spcBef>
                <a:spcPts val="0"/>
              </a:spcBef>
              <a:buNone/>
            </a:pPr>
            <a:r>
              <a:rPr lang="en-US" sz="1600">
                <a:solidFill>
                  <a:srgbClr val="FFFFFF"/>
                </a:solidFill>
              </a:rPr>
              <a:t>  </a:t>
            </a:r>
          </a:p>
        </p:txBody>
      </p:sp>
      <p:sp>
        <p:nvSpPr>
          <p:cNvPr id="4" name="Rectangle 3">
            <a:extLst>
              <a:ext uri="{FF2B5EF4-FFF2-40B4-BE49-F238E27FC236}">
                <a16:creationId xmlns:a16="http://schemas.microsoft.com/office/drawing/2014/main" id="{A40C5702-2ED5-AC73-D3A9-17070971E53B}"/>
              </a:ext>
            </a:extLst>
          </p:cNvPr>
          <p:cNvSpPr/>
          <p:nvPr/>
        </p:nvSpPr>
        <p:spPr>
          <a:xfrm>
            <a:off x="9060873" y="2493818"/>
            <a:ext cx="498763" cy="1016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DB8A3A3-3149-83C4-07F6-8EAC96B3E788}"/>
              </a:ext>
            </a:extLst>
          </p:cNvPr>
          <p:cNvSpPr/>
          <p:nvPr/>
        </p:nvSpPr>
        <p:spPr>
          <a:xfrm>
            <a:off x="7712364" y="2539538"/>
            <a:ext cx="498763" cy="1016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34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1456653D-2572-4EE0-B537-D987D677D1BA}"/>
              </a:ext>
            </a:extLst>
          </p:cNvPr>
          <p:cNvPicPr>
            <a:picLocks noChangeAspect="1"/>
          </p:cNvPicPr>
          <p:nvPr/>
        </p:nvPicPr>
        <p:blipFill>
          <a:blip r:embed="rId2"/>
          <a:stretch>
            <a:fillRect/>
          </a:stretch>
        </p:blipFill>
        <p:spPr>
          <a:xfrm>
            <a:off x="4965988" y="640080"/>
            <a:ext cx="6701293" cy="5968866"/>
          </a:xfrm>
          <a:prstGeom prst="rect">
            <a:avLst/>
          </a:prstGeom>
        </p:spPr>
      </p:pic>
      <p:sp>
        <p:nvSpPr>
          <p:cNvPr id="2" name="Title 1">
            <a:extLst>
              <a:ext uri="{FF2B5EF4-FFF2-40B4-BE49-F238E27FC236}">
                <a16:creationId xmlns:a16="http://schemas.microsoft.com/office/drawing/2014/main" id="{BF85407C-9326-49F3-AA0E-3FC8E2AF299B}"/>
              </a:ext>
            </a:extLst>
          </p:cNvPr>
          <p:cNvSpPr>
            <a:spLocks noGrp="1"/>
          </p:cNvSpPr>
          <p:nvPr>
            <p:ph type="title"/>
          </p:nvPr>
        </p:nvSpPr>
        <p:spPr>
          <a:xfrm>
            <a:off x="1024128" y="585216"/>
            <a:ext cx="3133581" cy="1499616"/>
          </a:xfrm>
        </p:spPr>
        <p:txBody>
          <a:bodyPr>
            <a:normAutofit/>
          </a:bodyPr>
          <a:lstStyle/>
          <a:p>
            <a:r>
              <a:rPr lang="en-US" sz="4000" dirty="0"/>
              <a:t>Failed queue processing</a:t>
            </a:r>
          </a:p>
        </p:txBody>
      </p:sp>
      <p:sp>
        <p:nvSpPr>
          <p:cNvPr id="9" name="Content Placeholder 8"/>
          <p:cNvSpPr>
            <a:spLocks noGrp="1"/>
          </p:cNvSpPr>
          <p:nvPr>
            <p:ph idx="1"/>
          </p:nvPr>
        </p:nvSpPr>
        <p:spPr>
          <a:xfrm>
            <a:off x="819991" y="1904034"/>
            <a:ext cx="3541853" cy="4704911"/>
          </a:xfrm>
        </p:spPr>
        <p:txBody>
          <a:bodyPr>
            <a:normAutofit/>
          </a:bodyPr>
          <a:lstStyle/>
          <a:p>
            <a:pPr>
              <a:buFont typeface="Arial" panose="020B0604020202020204" pitchFamily="34" charset="0"/>
              <a:buChar char="•"/>
            </a:pPr>
            <a:r>
              <a:rPr lang="en-US" sz="1600" dirty="0"/>
              <a:t>  </a:t>
            </a:r>
            <a:r>
              <a:rPr lang="en-US" sz="1900" dirty="0"/>
              <a:t>Once everything is corrected in the green section, click the save button or select file then in the drop down save as.  </a:t>
            </a:r>
          </a:p>
          <a:p>
            <a:pPr>
              <a:buFont typeface="Arial" panose="020B0604020202020204" pitchFamily="34" charset="0"/>
              <a:buChar char="•"/>
            </a:pPr>
            <a:r>
              <a:rPr lang="en-US" sz="1900" dirty="0"/>
              <a:t>  If single page once saved, route forward to the completed queue (red circle on page)</a:t>
            </a:r>
          </a:p>
          <a:p>
            <a:pPr>
              <a:buFont typeface="Arial" panose="020B0604020202020204" pitchFamily="34" charset="0"/>
              <a:buChar char="•"/>
            </a:pPr>
            <a:r>
              <a:rPr lang="en-US" sz="1900" dirty="0"/>
              <a:t>Close all documents before moving to completed queue</a:t>
            </a:r>
          </a:p>
          <a:p>
            <a:pPr marL="0" indent="0" algn="ctr">
              <a:buNone/>
            </a:pPr>
            <a:r>
              <a:rPr lang="en-US" sz="1600" i="1" dirty="0">
                <a:solidFill>
                  <a:schemeClr val="accent2">
                    <a:lumMod val="75000"/>
                  </a:schemeClr>
                </a:solidFill>
              </a:rPr>
              <a:t>Tip:  Process all of the failed queue first before going the completed queue to merge documents to save some time.  </a:t>
            </a:r>
          </a:p>
          <a:p>
            <a:pPr marL="0" indent="0">
              <a:buNone/>
            </a:pPr>
            <a:endParaRPr lang="en-US" sz="1900" dirty="0"/>
          </a:p>
        </p:txBody>
      </p:sp>
      <p:pic>
        <p:nvPicPr>
          <p:cNvPr id="5" name="Picture 4">
            <a:extLst>
              <a:ext uri="{FF2B5EF4-FFF2-40B4-BE49-F238E27FC236}">
                <a16:creationId xmlns:a16="http://schemas.microsoft.com/office/drawing/2014/main" id="{585A5786-1A50-44B1-B732-CEF6DAD081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36131" y="0"/>
            <a:ext cx="1455869" cy="1455869"/>
          </a:xfrm>
          <a:prstGeom prst="rect">
            <a:avLst/>
          </a:prstGeom>
        </p:spPr>
      </p:pic>
      <p:sp>
        <p:nvSpPr>
          <p:cNvPr id="10" name="Rectangle 9">
            <a:extLst>
              <a:ext uri="{FF2B5EF4-FFF2-40B4-BE49-F238E27FC236}">
                <a16:creationId xmlns:a16="http://schemas.microsoft.com/office/drawing/2014/main" id="{FF85FF23-BC87-47AB-8040-33C8CB7E30A0}"/>
              </a:ext>
            </a:extLst>
          </p:cNvPr>
          <p:cNvSpPr/>
          <p:nvPr/>
        </p:nvSpPr>
        <p:spPr>
          <a:xfrm>
            <a:off x="4965988" y="879676"/>
            <a:ext cx="381516" cy="47456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63B35B6-98F6-EB35-BF89-3ACB3396766D}"/>
              </a:ext>
            </a:extLst>
          </p:cNvPr>
          <p:cNvSpPr/>
          <p:nvPr/>
        </p:nvSpPr>
        <p:spPr>
          <a:xfrm>
            <a:off x="9642764" y="2724727"/>
            <a:ext cx="526472" cy="11083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78E508-2F56-52E2-42CC-0D799B51F9B3}"/>
              </a:ext>
            </a:extLst>
          </p:cNvPr>
          <p:cNvSpPr/>
          <p:nvPr/>
        </p:nvSpPr>
        <p:spPr>
          <a:xfrm>
            <a:off x="6520873" y="2299855"/>
            <a:ext cx="1976582" cy="18472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B86E1E-E5A6-362D-2A34-601B8D9FC8EC}"/>
              </a:ext>
            </a:extLst>
          </p:cNvPr>
          <p:cNvSpPr/>
          <p:nvPr/>
        </p:nvSpPr>
        <p:spPr>
          <a:xfrm>
            <a:off x="6964218" y="2770446"/>
            <a:ext cx="1782618" cy="11083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60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A329-7ED9-49AF-90A7-9B4EAED5BC93}"/>
              </a:ext>
            </a:extLst>
          </p:cNvPr>
          <p:cNvSpPr>
            <a:spLocks noGrp="1"/>
          </p:cNvSpPr>
          <p:nvPr>
            <p:ph type="title"/>
          </p:nvPr>
        </p:nvSpPr>
        <p:spPr/>
        <p:txBody>
          <a:bodyPr/>
          <a:lstStyle/>
          <a:p>
            <a:r>
              <a:rPr lang="en-US" dirty="0"/>
              <a:t>Failed queue processing	</a:t>
            </a:r>
          </a:p>
        </p:txBody>
      </p:sp>
      <p:sp>
        <p:nvSpPr>
          <p:cNvPr id="3" name="Content Placeholder 2">
            <a:extLst>
              <a:ext uri="{FF2B5EF4-FFF2-40B4-BE49-F238E27FC236}">
                <a16:creationId xmlns:a16="http://schemas.microsoft.com/office/drawing/2014/main" id="{C337CCB8-FDBA-404C-9FBA-1737D97656BF}"/>
              </a:ext>
            </a:extLst>
          </p:cNvPr>
          <p:cNvSpPr>
            <a:spLocks noGrp="1"/>
          </p:cNvSpPr>
          <p:nvPr>
            <p:ph idx="1"/>
          </p:nvPr>
        </p:nvSpPr>
        <p:spPr>
          <a:xfrm>
            <a:off x="1024129" y="2286000"/>
            <a:ext cx="6588784" cy="3986784"/>
          </a:xfrm>
        </p:spPr>
        <p:txBody>
          <a:bodyPr>
            <a:normAutofit/>
          </a:bodyPr>
          <a:lstStyle/>
          <a:p>
            <a:pPr>
              <a:buFont typeface="Arial" panose="020B0604020202020204" pitchFamily="34" charset="0"/>
              <a:buChar char="•"/>
            </a:pPr>
            <a:r>
              <a:rPr lang="en-US" dirty="0"/>
              <a:t>  </a:t>
            </a:r>
            <a:r>
              <a:rPr lang="en-US" sz="2400" dirty="0"/>
              <a:t>A document was scanned incorrectly? </a:t>
            </a:r>
          </a:p>
          <a:p>
            <a:pPr lvl="1">
              <a:buFont typeface="Wingdings" panose="05000000000000000000" pitchFamily="2" charset="2"/>
              <a:buChar char="Ø"/>
            </a:pPr>
            <a:r>
              <a:rPr lang="en-US" sz="1400" dirty="0"/>
              <a:t> Individual pages can be deleted in the thumbnails below, so only deleted certain pages if attached incorrectly or accidently </a:t>
            </a:r>
            <a:r>
              <a:rPr lang="en-US" sz="1400" dirty="0" err="1"/>
              <a:t>ok’ed</a:t>
            </a:r>
            <a:r>
              <a:rPr lang="en-US" sz="1400" dirty="0"/>
              <a:t> in QA process.  </a:t>
            </a:r>
          </a:p>
          <a:p>
            <a:pPr lvl="1">
              <a:buFont typeface="Wingdings" panose="05000000000000000000" pitchFamily="2" charset="2"/>
              <a:buChar char="Ø"/>
            </a:pPr>
            <a:r>
              <a:rPr lang="en-US" sz="1600" dirty="0"/>
              <a:t>Can also move pages around in thumbnails, so can put in correct order if original was out of order. </a:t>
            </a:r>
          </a:p>
          <a:p>
            <a:pPr lvl="1">
              <a:buFont typeface="Wingdings" panose="05000000000000000000" pitchFamily="2" charset="2"/>
              <a:buChar char="Ø"/>
            </a:pPr>
            <a:r>
              <a:rPr lang="en-US" sz="1600" dirty="0"/>
              <a:t>If all pages in a document failed, you can fix the properties and route forward.</a:t>
            </a:r>
          </a:p>
          <a:p>
            <a:pPr>
              <a:buFont typeface="Arial" panose="020B0604020202020204" pitchFamily="34" charset="0"/>
              <a:buChar char="•"/>
            </a:pPr>
            <a:r>
              <a:rPr lang="en-US" sz="2800" dirty="0"/>
              <a:t> </a:t>
            </a:r>
            <a:r>
              <a:rPr lang="en-US" dirty="0"/>
              <a:t>How to delete an entire document?</a:t>
            </a:r>
          </a:p>
          <a:p>
            <a:pPr lvl="1">
              <a:buFont typeface="Wingdings" panose="05000000000000000000" pitchFamily="2" charset="2"/>
              <a:buChar char="Ø"/>
            </a:pPr>
            <a:r>
              <a:rPr lang="en-US" sz="1400" dirty="0"/>
              <a:t>On document list, right click on document(page) you wish to select and pick delete (big red X symbol next to it) or select the big red X from tool bar </a:t>
            </a:r>
          </a:p>
        </p:txBody>
      </p:sp>
      <p:pic>
        <p:nvPicPr>
          <p:cNvPr id="5" name="Picture 4">
            <a:extLst>
              <a:ext uri="{FF2B5EF4-FFF2-40B4-BE49-F238E27FC236}">
                <a16:creationId xmlns:a16="http://schemas.microsoft.com/office/drawing/2014/main" id="{9D4E2F4B-C6C7-40DE-B697-9934E04C2B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90573" y="2286000"/>
            <a:ext cx="3137654" cy="3137654"/>
          </a:xfrm>
          <a:prstGeom prst="rect">
            <a:avLst/>
          </a:prstGeom>
        </p:spPr>
      </p:pic>
    </p:spTree>
    <p:extLst>
      <p:ext uri="{BB962C8B-B14F-4D97-AF65-F5344CB8AC3E}">
        <p14:creationId xmlns:p14="http://schemas.microsoft.com/office/powerpoint/2010/main" val="419880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9E6BB3-DF2B-4751-97C5-B3DB949AED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BDDD243-ED5F-4896-B18B-ABCF4B7E1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61721DD-D110-44EE-82A7-D56AB687E6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F3B55C-82F4-43AA-A2EE-E6DAF820DD07}"/>
              </a:ext>
            </a:extLst>
          </p:cNvPr>
          <p:cNvSpPr>
            <a:spLocks noGrp="1"/>
          </p:cNvSpPr>
          <p:nvPr>
            <p:ph type="title"/>
          </p:nvPr>
        </p:nvSpPr>
        <p:spPr>
          <a:xfrm>
            <a:off x="1024128" y="4911819"/>
            <a:ext cx="9720072" cy="1499616"/>
          </a:xfrm>
        </p:spPr>
        <p:txBody>
          <a:bodyPr>
            <a:normAutofit/>
          </a:bodyPr>
          <a:lstStyle/>
          <a:p>
            <a:r>
              <a:rPr lang="en-US" dirty="0">
                <a:solidFill>
                  <a:srgbClr val="FFFFFF"/>
                </a:solidFill>
              </a:rPr>
              <a:t>Completed queue processing</a:t>
            </a:r>
          </a:p>
        </p:txBody>
      </p:sp>
      <p:sp>
        <p:nvSpPr>
          <p:cNvPr id="3" name="Content Placeholder 2">
            <a:extLst>
              <a:ext uri="{FF2B5EF4-FFF2-40B4-BE49-F238E27FC236}">
                <a16:creationId xmlns:a16="http://schemas.microsoft.com/office/drawing/2014/main" id="{8C22B1CF-B52F-4824-B9C3-3A4863D6B52D}"/>
              </a:ext>
            </a:extLst>
          </p:cNvPr>
          <p:cNvSpPr>
            <a:spLocks noGrp="1"/>
          </p:cNvSpPr>
          <p:nvPr>
            <p:ph idx="1"/>
          </p:nvPr>
        </p:nvSpPr>
        <p:spPr>
          <a:xfrm>
            <a:off x="340241" y="151879"/>
            <a:ext cx="6443329" cy="4420120"/>
          </a:xfrm>
        </p:spPr>
        <p:txBody>
          <a:bodyPr anchor="ctr">
            <a:normAutofit fontScale="92500" lnSpcReduction="10000"/>
          </a:bodyPr>
          <a:lstStyle/>
          <a:p>
            <a:pPr>
              <a:buFont typeface="Arial" panose="020B0604020202020204" pitchFamily="34" charset="0"/>
              <a:buChar char="•"/>
            </a:pPr>
            <a:r>
              <a:rPr lang="en-US" sz="1300" dirty="0"/>
              <a:t>   </a:t>
            </a:r>
            <a:r>
              <a:rPr lang="en-US" sz="2000" dirty="0"/>
              <a:t>The object of the completed queue is to merge the failed queue document pages into the rest of the completed document  </a:t>
            </a:r>
          </a:p>
          <a:p>
            <a:pPr>
              <a:buFont typeface="Arial" panose="020B0604020202020204" pitchFamily="34" charset="0"/>
              <a:buChar char="•"/>
            </a:pPr>
            <a:r>
              <a:rPr lang="en-US" sz="2000" dirty="0"/>
              <a:t>Once you are in the completed queue, find your LDAP initials and correct date to match failed queue document(s) you are working on</a:t>
            </a:r>
          </a:p>
          <a:p>
            <a:pPr marL="310896" lvl="2" indent="0" algn="ctr">
              <a:buNone/>
            </a:pPr>
            <a:r>
              <a:rPr lang="en-US" sz="1700" i="1" dirty="0">
                <a:solidFill>
                  <a:schemeClr val="accent2">
                    <a:lumMod val="75000"/>
                  </a:schemeClr>
                </a:solidFill>
              </a:rPr>
              <a:t>Tip:  use the search function to find matching document in the completed queue</a:t>
            </a:r>
          </a:p>
          <a:p>
            <a:pPr>
              <a:buFont typeface="Arial" panose="020B0604020202020204" pitchFamily="34" charset="0"/>
              <a:buChar char="•"/>
            </a:pPr>
            <a:r>
              <a:rPr lang="en-US" sz="1300" i="1" dirty="0"/>
              <a:t>  </a:t>
            </a:r>
            <a:r>
              <a:rPr lang="en-US" sz="2000" dirty="0"/>
              <a:t>Open the completed document, then minimize, then go back to failed queue</a:t>
            </a:r>
          </a:p>
          <a:p>
            <a:pPr marL="310896" lvl="2" indent="0" algn="ctr">
              <a:buNone/>
            </a:pPr>
            <a:r>
              <a:rPr lang="en-US" sz="1700" i="1" dirty="0">
                <a:solidFill>
                  <a:schemeClr val="accent2">
                    <a:lumMod val="75000"/>
                  </a:schemeClr>
                </a:solidFill>
              </a:rPr>
              <a:t>Tip:  get to both queues from batches view, instead of workflow.  Easier to go back and forth. </a:t>
            </a:r>
          </a:p>
          <a:p>
            <a:pPr>
              <a:buFont typeface="Arial" panose="020B0604020202020204" pitchFamily="34" charset="0"/>
              <a:buChar char="•"/>
            </a:pPr>
            <a:r>
              <a:rPr lang="en-US" sz="1300" dirty="0"/>
              <a:t>  </a:t>
            </a:r>
            <a:r>
              <a:rPr lang="en-US" sz="2000" dirty="0"/>
              <a:t>Once in failed queue, select the matching document page you wish to merge,   then right click and select merge with open viewed document from the drop down.</a:t>
            </a:r>
          </a:p>
          <a:p>
            <a:pPr lvl="2">
              <a:buFont typeface="Arial" panose="020B0604020202020204" pitchFamily="34" charset="0"/>
              <a:buChar char="•"/>
            </a:pPr>
            <a:r>
              <a:rPr lang="en-US" sz="1300" dirty="0"/>
              <a:t>  </a:t>
            </a:r>
            <a:r>
              <a:rPr lang="en-US" sz="1600" dirty="0"/>
              <a:t>There will be a box that pops up verifying that you really want this to happen and select yes to finish the merge. </a:t>
            </a:r>
          </a:p>
        </p:txBody>
      </p:sp>
      <p:pic>
        <p:nvPicPr>
          <p:cNvPr id="6" name="Picture 5">
            <a:extLst>
              <a:ext uri="{FF2B5EF4-FFF2-40B4-BE49-F238E27FC236}">
                <a16:creationId xmlns:a16="http://schemas.microsoft.com/office/drawing/2014/main" id="{95C21883-1CC0-4F33-B12A-EE96DA24E9B4}"/>
              </a:ext>
            </a:extLst>
          </p:cNvPr>
          <p:cNvPicPr>
            <a:picLocks noChangeAspect="1"/>
          </p:cNvPicPr>
          <p:nvPr/>
        </p:nvPicPr>
        <p:blipFill rotWithShape="1">
          <a:blip r:embed="rId2"/>
          <a:srcRect l="59430" t="47426" r="10759" b="3811"/>
          <a:stretch/>
        </p:blipFill>
        <p:spPr>
          <a:xfrm>
            <a:off x="7464557" y="428933"/>
            <a:ext cx="4387202" cy="4036780"/>
          </a:xfrm>
          <a:prstGeom prst="rect">
            <a:avLst/>
          </a:prstGeom>
        </p:spPr>
      </p:pic>
      <p:sp>
        <p:nvSpPr>
          <p:cNvPr id="7" name="Oval 6">
            <a:extLst>
              <a:ext uri="{FF2B5EF4-FFF2-40B4-BE49-F238E27FC236}">
                <a16:creationId xmlns:a16="http://schemas.microsoft.com/office/drawing/2014/main" id="{02F369E0-C2A2-438E-96FB-152983A55405}"/>
              </a:ext>
            </a:extLst>
          </p:cNvPr>
          <p:cNvSpPr/>
          <p:nvPr/>
        </p:nvSpPr>
        <p:spPr>
          <a:xfrm>
            <a:off x="9658158" y="3692324"/>
            <a:ext cx="2193601" cy="24724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solidFill>
                <a:schemeClr val="bg1"/>
              </a:solidFill>
            </a:endParaRPr>
          </a:p>
        </p:txBody>
      </p:sp>
    </p:spTree>
    <p:extLst>
      <p:ext uri="{BB962C8B-B14F-4D97-AF65-F5344CB8AC3E}">
        <p14:creationId xmlns:p14="http://schemas.microsoft.com/office/powerpoint/2010/main" val="1524341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340</TotalTime>
  <Words>1223</Words>
  <Application>Microsoft Office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Tw Cen MT</vt:lpstr>
      <vt:lpstr>Tw Cen MT Condensed</vt:lpstr>
      <vt:lpstr>Wingdings</vt:lpstr>
      <vt:lpstr>Wingdings 3</vt:lpstr>
      <vt:lpstr>Integral</vt:lpstr>
      <vt:lpstr>DMIS </vt:lpstr>
      <vt:lpstr>Topics to be Covered </vt:lpstr>
      <vt:lpstr>Where can the two Queues be found?</vt:lpstr>
      <vt:lpstr>Failed queue processing</vt:lpstr>
      <vt:lpstr>Failed queue processing</vt:lpstr>
      <vt:lpstr>Failed queue processing</vt:lpstr>
      <vt:lpstr>Failed queue processing</vt:lpstr>
      <vt:lpstr>Failed queue processing </vt:lpstr>
      <vt:lpstr>Completed queue processing</vt:lpstr>
      <vt:lpstr>Completed queue processing</vt:lpstr>
      <vt:lpstr>Impacts oN DOCUMENT PROCESSING </vt:lpstr>
      <vt:lpstr>VACMS Search SEARCHES/CHANGES</vt:lpstr>
      <vt:lpstr>VACMS SEARCHES / CHANGES</vt:lpstr>
      <vt:lpstr>Questions &amp; 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DMIS</dc:title>
  <dc:creator>Janet Briscoe</dc:creator>
  <cp:lastModifiedBy>Janet Briscoe</cp:lastModifiedBy>
  <cp:revision>3</cp:revision>
  <dcterms:created xsi:type="dcterms:W3CDTF">2018-02-16T14:18:41Z</dcterms:created>
  <dcterms:modified xsi:type="dcterms:W3CDTF">2024-05-02T14:55:05Z</dcterms:modified>
</cp:coreProperties>
</file>