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96" r:id="rId5"/>
  </p:sldMasterIdLst>
  <p:notesMasterIdLst>
    <p:notesMasterId r:id="rId45"/>
  </p:notesMasterIdLst>
  <p:sldIdLst>
    <p:sldId id="256" r:id="rId6"/>
    <p:sldId id="263" r:id="rId7"/>
    <p:sldId id="258" r:id="rId8"/>
    <p:sldId id="259" r:id="rId9"/>
    <p:sldId id="269" r:id="rId10"/>
    <p:sldId id="267" r:id="rId11"/>
    <p:sldId id="277" r:id="rId12"/>
    <p:sldId id="278" r:id="rId13"/>
    <p:sldId id="276" r:id="rId14"/>
    <p:sldId id="274" r:id="rId15"/>
    <p:sldId id="270" r:id="rId16"/>
    <p:sldId id="273" r:id="rId17"/>
    <p:sldId id="272" r:id="rId18"/>
    <p:sldId id="271" r:id="rId19"/>
    <p:sldId id="284" r:id="rId20"/>
    <p:sldId id="283" r:id="rId21"/>
    <p:sldId id="280" r:id="rId22"/>
    <p:sldId id="285" r:id="rId23"/>
    <p:sldId id="282" r:id="rId24"/>
    <p:sldId id="281" r:id="rId25"/>
    <p:sldId id="291" r:id="rId26"/>
    <p:sldId id="290" r:id="rId27"/>
    <p:sldId id="289" r:id="rId28"/>
    <p:sldId id="292" r:id="rId29"/>
    <p:sldId id="287" r:id="rId30"/>
    <p:sldId id="286" r:id="rId31"/>
    <p:sldId id="296" r:id="rId32"/>
    <p:sldId id="293" r:id="rId33"/>
    <p:sldId id="288" r:id="rId34"/>
    <p:sldId id="295" r:id="rId35"/>
    <p:sldId id="294" r:id="rId36"/>
    <p:sldId id="298" r:id="rId37"/>
    <p:sldId id="302" r:id="rId38"/>
    <p:sldId id="297" r:id="rId39"/>
    <p:sldId id="301" r:id="rId40"/>
    <p:sldId id="303" r:id="rId41"/>
    <p:sldId id="300" r:id="rId42"/>
    <p:sldId id="299" r:id="rId43"/>
    <p:sldId id="26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CD9"/>
    <a:srgbClr val="044681"/>
    <a:srgbClr val="033461"/>
    <a:srgbClr val="033407"/>
    <a:srgbClr val="753D0F"/>
    <a:srgbClr val="004E8E"/>
    <a:srgbClr val="FFFFFF"/>
    <a:srgbClr val="003D70"/>
    <a:srgbClr val="004176"/>
    <a:srgbClr val="004C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5A5661-3D00-4CB4-A0D9-427E869F7E30}" v="151" dt="2024-04-27T21:45:38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698" autoAdjust="0"/>
  </p:normalViewPr>
  <p:slideViewPr>
    <p:cSldViewPr snapToGrid="0">
      <p:cViewPr varScale="1">
        <p:scale>
          <a:sx n="52" d="100"/>
          <a:sy n="52" d="100"/>
        </p:scale>
        <p:origin x="12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well, Christopher (VDSS)" userId="1d4c96f0-17af-4d07-9878-46d7b318f7da" providerId="ADAL" clId="{2F5A5661-3D00-4CB4-A0D9-427E869F7E30}"/>
    <pc:docChg chg="undo custSel addSld delSld modSld sldOrd modMainMaster">
      <pc:chgData name="Powell, Christopher (VDSS)" userId="1d4c96f0-17af-4d07-9878-46d7b318f7da" providerId="ADAL" clId="{2F5A5661-3D00-4CB4-A0D9-427E869F7E30}" dt="2024-04-30T17:13:40.955" v="3129" actId="6549"/>
      <pc:docMkLst>
        <pc:docMk/>
      </pc:docMkLst>
      <pc:sldChg chg="modTransition modNotesTx">
        <pc:chgData name="Powell, Christopher (VDSS)" userId="1d4c96f0-17af-4d07-9878-46d7b318f7da" providerId="ADAL" clId="{2F5A5661-3D00-4CB4-A0D9-427E869F7E30}" dt="2024-04-30T17:12:27.237" v="3115" actId="6549"/>
        <pc:sldMkLst>
          <pc:docMk/>
          <pc:sldMk cId="3980030131" sldId="256"/>
        </pc:sldMkLst>
      </pc:sldChg>
      <pc:sldChg chg="addSp delSp modSp mod delAnim modAnim">
        <pc:chgData name="Powell, Christopher (VDSS)" userId="1d4c96f0-17af-4d07-9878-46d7b318f7da" providerId="ADAL" clId="{2F5A5661-3D00-4CB4-A0D9-427E869F7E30}" dt="2024-04-30T17:12:19.131" v="3114" actId="478"/>
        <pc:sldMkLst>
          <pc:docMk/>
          <pc:sldMk cId="1939379460" sldId="258"/>
        </pc:sldMkLst>
        <pc:graphicFrameChg chg="mod">
          <ac:chgData name="Powell, Christopher (VDSS)" userId="1d4c96f0-17af-4d07-9878-46d7b318f7da" providerId="ADAL" clId="{2F5A5661-3D00-4CB4-A0D9-427E869F7E30}" dt="2024-04-27T20:10:04.529" v="1719"/>
          <ac:graphicFrameMkLst>
            <pc:docMk/>
            <pc:sldMk cId="1939379460" sldId="258"/>
            <ac:graphicFrameMk id="5" creationId="{F32E5E91-3E66-F452-9AB6-A06EA34CE3C3}"/>
          </ac:graphicFrameMkLst>
        </pc:graphicFrameChg>
        <pc:picChg chg="add del mod">
          <ac:chgData name="Powell, Christopher (VDSS)" userId="1d4c96f0-17af-4d07-9878-46d7b318f7da" providerId="ADAL" clId="{2F5A5661-3D00-4CB4-A0D9-427E869F7E30}" dt="2024-04-30T17:12:19.131" v="3114" actId="478"/>
          <ac:picMkLst>
            <pc:docMk/>
            <pc:sldMk cId="1939379460" sldId="258"/>
            <ac:picMk id="3" creationId="{B7494458-D653-7038-7CDE-88C586E2ABA6}"/>
          </ac:picMkLst>
        </pc:picChg>
      </pc:sldChg>
      <pc:sldChg chg="addSp modSp mod ord modAnim modNotesTx">
        <pc:chgData name="Powell, Christopher (VDSS)" userId="1d4c96f0-17af-4d07-9878-46d7b318f7da" providerId="ADAL" clId="{2F5A5661-3D00-4CB4-A0D9-427E869F7E30}" dt="2024-04-27T20:21:37.068" v="1780" actId="20577"/>
        <pc:sldMkLst>
          <pc:docMk/>
          <pc:sldMk cId="4119758063" sldId="259"/>
        </pc:sldMkLst>
        <pc:spChg chg="mod">
          <ac:chgData name="Powell, Christopher (VDSS)" userId="1d4c96f0-17af-4d07-9878-46d7b318f7da" providerId="ADAL" clId="{2F5A5661-3D00-4CB4-A0D9-427E869F7E30}" dt="2024-04-24T15:20:32.574" v="69" actId="1076"/>
          <ac:spMkLst>
            <pc:docMk/>
            <pc:sldMk cId="4119758063" sldId="259"/>
            <ac:spMk id="4" creationId="{00000000-0000-0000-0000-000000000000}"/>
          </ac:spMkLst>
        </pc:spChg>
        <pc:picChg chg="add mod ord">
          <ac:chgData name="Powell, Christopher (VDSS)" userId="1d4c96f0-17af-4d07-9878-46d7b318f7da" providerId="ADAL" clId="{2F5A5661-3D00-4CB4-A0D9-427E869F7E30}" dt="2024-04-24T15:21:46.885" v="72" actId="1440"/>
          <ac:picMkLst>
            <pc:docMk/>
            <pc:sldMk cId="4119758063" sldId="259"/>
            <ac:picMk id="3" creationId="{28F039E6-8690-AE0F-2E3F-7B8F47F80653}"/>
          </ac:picMkLst>
        </pc:picChg>
      </pc:sldChg>
      <pc:sldChg chg="del">
        <pc:chgData name="Powell, Christopher (VDSS)" userId="1d4c96f0-17af-4d07-9878-46d7b318f7da" providerId="ADAL" clId="{2F5A5661-3D00-4CB4-A0D9-427E869F7E30}" dt="2024-04-27T18:57:16.854" v="758" actId="47"/>
        <pc:sldMkLst>
          <pc:docMk/>
          <pc:sldMk cId="3501248588" sldId="261"/>
        </pc:sldMkLst>
      </pc:sldChg>
      <pc:sldChg chg="modSp mod">
        <pc:chgData name="Powell, Christopher (VDSS)" userId="1d4c96f0-17af-4d07-9878-46d7b318f7da" providerId="ADAL" clId="{2F5A5661-3D00-4CB4-A0D9-427E869F7E30}" dt="2024-04-27T20:05:39.357" v="1717" actId="255"/>
        <pc:sldMkLst>
          <pc:docMk/>
          <pc:sldMk cId="242835749" sldId="262"/>
        </pc:sldMkLst>
        <pc:spChg chg="mod">
          <ac:chgData name="Powell, Christopher (VDSS)" userId="1d4c96f0-17af-4d07-9878-46d7b318f7da" providerId="ADAL" clId="{2F5A5661-3D00-4CB4-A0D9-427E869F7E30}" dt="2024-04-27T20:05:39.357" v="1717" actId="255"/>
          <ac:spMkLst>
            <pc:docMk/>
            <pc:sldMk cId="242835749" sldId="262"/>
            <ac:spMk id="4" creationId="{00000000-0000-0000-0000-000000000000}"/>
          </ac:spMkLst>
        </pc:spChg>
        <pc:spChg chg="mod">
          <ac:chgData name="Powell, Christopher (VDSS)" userId="1d4c96f0-17af-4d07-9878-46d7b318f7da" providerId="ADAL" clId="{2F5A5661-3D00-4CB4-A0D9-427E869F7E30}" dt="2024-04-27T20:05:02.388" v="1693" actId="20577"/>
          <ac:spMkLst>
            <pc:docMk/>
            <pc:sldMk cId="242835749" sldId="262"/>
            <ac:spMk id="5" creationId="{00000000-0000-0000-0000-000000000000}"/>
          </ac:spMkLst>
        </pc:spChg>
      </pc:sldChg>
      <pc:sldChg chg="del">
        <pc:chgData name="Powell, Christopher (VDSS)" userId="1d4c96f0-17af-4d07-9878-46d7b318f7da" providerId="ADAL" clId="{2F5A5661-3D00-4CB4-A0D9-427E869F7E30}" dt="2024-04-27T18:57:16.854" v="758" actId="47"/>
        <pc:sldMkLst>
          <pc:docMk/>
          <pc:sldMk cId="3727197462" sldId="264"/>
        </pc:sldMkLst>
      </pc:sldChg>
      <pc:sldChg chg="del">
        <pc:chgData name="Powell, Christopher (VDSS)" userId="1d4c96f0-17af-4d07-9878-46d7b318f7da" providerId="ADAL" clId="{2F5A5661-3D00-4CB4-A0D9-427E869F7E30}" dt="2024-04-27T18:57:16.854" v="758" actId="47"/>
        <pc:sldMkLst>
          <pc:docMk/>
          <pc:sldMk cId="605824298" sldId="266"/>
        </pc:sldMkLst>
      </pc:sldChg>
      <pc:sldChg chg="addSp delSp modSp mod ord modClrScheme modAnim chgLayout modNotesTx">
        <pc:chgData name="Powell, Christopher (VDSS)" userId="1d4c96f0-17af-4d07-9878-46d7b318f7da" providerId="ADAL" clId="{2F5A5661-3D00-4CB4-A0D9-427E869F7E30}" dt="2024-04-30T17:12:41.558" v="3116" actId="6549"/>
        <pc:sldMkLst>
          <pc:docMk/>
          <pc:sldMk cId="949297730" sldId="267"/>
        </pc:sldMkLst>
        <pc:spChg chg="mod ord">
          <ac:chgData name="Powell, Christopher (VDSS)" userId="1d4c96f0-17af-4d07-9878-46d7b318f7da" providerId="ADAL" clId="{2F5A5661-3D00-4CB4-A0D9-427E869F7E30}" dt="2024-04-27T18:42:15.226" v="746" actId="700"/>
          <ac:spMkLst>
            <pc:docMk/>
            <pc:sldMk cId="949297730" sldId="267"/>
            <ac:spMk id="3" creationId="{00000000-0000-0000-0000-000000000000}"/>
          </ac:spMkLst>
        </pc:spChg>
        <pc:spChg chg="del">
          <ac:chgData name="Powell, Christopher (VDSS)" userId="1d4c96f0-17af-4d07-9878-46d7b318f7da" providerId="ADAL" clId="{2F5A5661-3D00-4CB4-A0D9-427E869F7E30}" dt="2024-04-24T15:36:47.097" v="114" actId="931"/>
          <ac:spMkLst>
            <pc:docMk/>
            <pc:sldMk cId="949297730" sldId="267"/>
            <ac:spMk id="4" creationId="{00000000-0000-0000-0000-000000000000}"/>
          </ac:spMkLst>
        </pc:spChg>
        <pc:spChg chg="add">
          <ac:chgData name="Powell, Christopher (VDSS)" userId="1d4c96f0-17af-4d07-9878-46d7b318f7da" providerId="ADAL" clId="{2F5A5661-3D00-4CB4-A0D9-427E869F7E30}" dt="2024-04-24T15:37:16.306" v="127" actId="11529"/>
          <ac:spMkLst>
            <pc:docMk/>
            <pc:sldMk cId="949297730" sldId="267"/>
            <ac:spMk id="6" creationId="{1B30C1A5-1161-38C3-679A-D8CD810C41DF}"/>
          </ac:spMkLst>
        </pc:spChg>
        <pc:picChg chg="add mod ord">
          <ac:chgData name="Powell, Christopher (VDSS)" userId="1d4c96f0-17af-4d07-9878-46d7b318f7da" providerId="ADAL" clId="{2F5A5661-3D00-4CB4-A0D9-427E869F7E30}" dt="2024-04-27T21:40:42.766" v="3050" actId="208"/>
          <ac:picMkLst>
            <pc:docMk/>
            <pc:sldMk cId="949297730" sldId="267"/>
            <ac:picMk id="5" creationId="{FF94AAC6-AA81-AE86-43B2-2F9853CC9410}"/>
          </ac:picMkLst>
        </pc:picChg>
      </pc:sldChg>
      <pc:sldChg chg="del">
        <pc:chgData name="Powell, Christopher (VDSS)" userId="1d4c96f0-17af-4d07-9878-46d7b318f7da" providerId="ADAL" clId="{2F5A5661-3D00-4CB4-A0D9-427E869F7E30}" dt="2024-04-27T18:57:16.854" v="758" actId="47"/>
        <pc:sldMkLst>
          <pc:docMk/>
          <pc:sldMk cId="3902057999" sldId="268"/>
        </pc:sldMkLst>
      </pc:sldChg>
      <pc:sldChg chg="addSp delSp modSp mod ord setBg modClrScheme modAnim chgLayout">
        <pc:chgData name="Powell, Christopher (VDSS)" userId="1d4c96f0-17af-4d07-9878-46d7b318f7da" providerId="ADAL" clId="{2F5A5661-3D00-4CB4-A0D9-427E869F7E30}" dt="2024-04-24T15:29:28.536" v="110"/>
        <pc:sldMkLst>
          <pc:docMk/>
          <pc:sldMk cId="2507937542" sldId="269"/>
        </pc:sldMkLst>
        <pc:spChg chg="mod">
          <ac:chgData name="Powell, Christopher (VDSS)" userId="1d4c96f0-17af-4d07-9878-46d7b318f7da" providerId="ADAL" clId="{2F5A5661-3D00-4CB4-A0D9-427E869F7E30}" dt="2024-04-24T15:23:22.604" v="93" actId="26606"/>
          <ac:spMkLst>
            <pc:docMk/>
            <pc:sldMk cId="2507937542" sldId="269"/>
            <ac:spMk id="3" creationId="{00000000-0000-0000-0000-000000000000}"/>
          </ac:spMkLst>
        </pc:spChg>
        <pc:spChg chg="del">
          <ac:chgData name="Powell, Christopher (VDSS)" userId="1d4c96f0-17af-4d07-9878-46d7b318f7da" providerId="ADAL" clId="{2F5A5661-3D00-4CB4-A0D9-427E869F7E30}" dt="2024-04-24T15:23:14.364" v="90" actId="931"/>
          <ac:spMkLst>
            <pc:docMk/>
            <pc:sldMk cId="2507937542" sldId="269"/>
            <ac:spMk id="4" creationId="{00000000-0000-0000-0000-000000000000}"/>
          </ac:spMkLst>
        </pc:spChg>
        <pc:picChg chg="add mod">
          <ac:chgData name="Powell, Christopher (VDSS)" userId="1d4c96f0-17af-4d07-9878-46d7b318f7da" providerId="ADAL" clId="{2F5A5661-3D00-4CB4-A0D9-427E869F7E30}" dt="2024-04-24T15:23:22.604" v="93" actId="26606"/>
          <ac:picMkLst>
            <pc:docMk/>
            <pc:sldMk cId="2507937542" sldId="269"/>
            <ac:picMk id="5" creationId="{EDCE9B80-7B70-7E90-6E5E-196E647AD829}"/>
          </ac:picMkLst>
        </pc:picChg>
      </pc:sldChg>
      <pc:sldChg chg="addSp delSp modSp add mod modClrScheme modAnim chgLayout modNotesTx">
        <pc:chgData name="Powell, Christopher (VDSS)" userId="1d4c96f0-17af-4d07-9878-46d7b318f7da" providerId="ADAL" clId="{2F5A5661-3D00-4CB4-A0D9-427E869F7E30}" dt="2024-04-30T17:12:57.080" v="3120" actId="6549"/>
        <pc:sldMkLst>
          <pc:docMk/>
          <pc:sldMk cId="1270593828" sldId="270"/>
        </pc:sldMkLst>
        <pc:spChg chg="mod ord">
          <ac:chgData name="Powell, Christopher (VDSS)" userId="1d4c96f0-17af-4d07-9878-46d7b318f7da" providerId="ADAL" clId="{2F5A5661-3D00-4CB4-A0D9-427E869F7E30}" dt="2024-04-27T18:05:34.333" v="204" actId="26606"/>
          <ac:spMkLst>
            <pc:docMk/>
            <pc:sldMk cId="1270593828" sldId="270"/>
            <ac:spMk id="3" creationId="{823388CB-A47B-8974-33D0-693B48801816}"/>
          </ac:spMkLst>
        </pc:spChg>
        <pc:spChg chg="del">
          <ac:chgData name="Powell, Christopher (VDSS)" userId="1d4c96f0-17af-4d07-9878-46d7b318f7da" providerId="ADAL" clId="{2F5A5661-3D00-4CB4-A0D9-427E869F7E30}" dt="2024-04-26T20:25:52.387" v="177" actId="931"/>
          <ac:spMkLst>
            <pc:docMk/>
            <pc:sldMk cId="1270593828" sldId="270"/>
            <ac:spMk id="4" creationId="{144BA23B-087F-C481-F363-F1B2276B8D47}"/>
          </ac:spMkLst>
        </pc:spChg>
        <pc:spChg chg="add mod">
          <ac:chgData name="Powell, Christopher (VDSS)" userId="1d4c96f0-17af-4d07-9878-46d7b318f7da" providerId="ADAL" clId="{2F5A5661-3D00-4CB4-A0D9-427E869F7E30}" dt="2024-04-27T18:58:25.783" v="767" actId="1076"/>
          <ac:spMkLst>
            <pc:docMk/>
            <pc:sldMk cId="1270593828" sldId="270"/>
            <ac:spMk id="6" creationId="{54E4E3BF-E6BC-CF56-96A2-0ABFD488F0FD}"/>
          </ac:spMkLst>
        </pc:spChg>
        <pc:spChg chg="add mod">
          <ac:chgData name="Powell, Christopher (VDSS)" userId="1d4c96f0-17af-4d07-9878-46d7b318f7da" providerId="ADAL" clId="{2F5A5661-3D00-4CB4-A0D9-427E869F7E30}" dt="2024-04-27T18:05:34.333" v="204" actId="26606"/>
          <ac:spMkLst>
            <pc:docMk/>
            <pc:sldMk cId="1270593828" sldId="270"/>
            <ac:spMk id="10" creationId="{5F5F64D2-3D7E-5C06-6ABD-BD84C1C9CC54}"/>
          </ac:spMkLst>
        </pc:spChg>
        <pc:picChg chg="add mod">
          <ac:chgData name="Powell, Christopher (VDSS)" userId="1d4c96f0-17af-4d07-9878-46d7b318f7da" providerId="ADAL" clId="{2F5A5661-3D00-4CB4-A0D9-427E869F7E30}" dt="2024-04-27T18:07:25.487" v="209" actId="14100"/>
          <ac:picMkLst>
            <pc:docMk/>
            <pc:sldMk cId="1270593828" sldId="270"/>
            <ac:picMk id="4" creationId="{BDE54816-42A2-1DF1-EF27-8420A8AF3355}"/>
          </ac:picMkLst>
        </pc:picChg>
        <pc:picChg chg="add mod">
          <ac:chgData name="Powell, Christopher (VDSS)" userId="1d4c96f0-17af-4d07-9878-46d7b318f7da" providerId="ADAL" clId="{2F5A5661-3D00-4CB4-A0D9-427E869F7E30}" dt="2024-04-27T18:05:34.333" v="204" actId="26606"/>
          <ac:picMkLst>
            <pc:docMk/>
            <pc:sldMk cId="1270593828" sldId="270"/>
            <ac:picMk id="5" creationId="{BA2AC005-798E-8216-DD3A-8BF4DC1AE11D}"/>
          </ac:picMkLst>
        </pc:picChg>
      </pc:sldChg>
      <pc:sldChg chg="addSp delSp modSp add mod modClrScheme chgLayout">
        <pc:chgData name="Powell, Christopher (VDSS)" userId="1d4c96f0-17af-4d07-9878-46d7b318f7da" providerId="ADAL" clId="{2F5A5661-3D00-4CB4-A0D9-427E869F7E30}" dt="2024-04-27T21:30:47.059" v="2955" actId="208"/>
        <pc:sldMkLst>
          <pc:docMk/>
          <pc:sldMk cId="940182461" sldId="271"/>
        </pc:sldMkLst>
        <pc:spChg chg="add del mod ord">
          <ac:chgData name="Powell, Christopher (VDSS)" userId="1d4c96f0-17af-4d07-9878-46d7b318f7da" providerId="ADAL" clId="{2F5A5661-3D00-4CB4-A0D9-427E869F7E30}" dt="2024-04-27T18:55:40.382" v="748" actId="931"/>
          <ac:spMkLst>
            <pc:docMk/>
            <pc:sldMk cId="940182461" sldId="271"/>
            <ac:spMk id="2" creationId="{D8004FAF-F530-87CD-31C6-066395F11EC3}"/>
          </ac:spMkLst>
        </pc:spChg>
        <pc:spChg chg="mod ord">
          <ac:chgData name="Powell, Christopher (VDSS)" userId="1d4c96f0-17af-4d07-9878-46d7b318f7da" providerId="ADAL" clId="{2F5A5661-3D00-4CB4-A0D9-427E869F7E30}" dt="2024-04-27T18:42:35.814" v="747" actId="700"/>
          <ac:spMkLst>
            <pc:docMk/>
            <pc:sldMk cId="940182461" sldId="271"/>
            <ac:spMk id="3" creationId="{7864BC6C-8759-CE6C-637F-1BBBF75E7E99}"/>
          </ac:spMkLst>
        </pc:spChg>
        <pc:spChg chg="del mod ord">
          <ac:chgData name="Powell, Christopher (VDSS)" userId="1d4c96f0-17af-4d07-9878-46d7b318f7da" providerId="ADAL" clId="{2F5A5661-3D00-4CB4-A0D9-427E869F7E30}" dt="2024-04-27T18:42:35.814" v="747" actId="700"/>
          <ac:spMkLst>
            <pc:docMk/>
            <pc:sldMk cId="940182461" sldId="271"/>
            <ac:spMk id="4" creationId="{0B828482-22A4-FC98-DC42-F3ED60FFC5B4}"/>
          </ac:spMkLst>
        </pc:spChg>
        <pc:picChg chg="add mod">
          <ac:chgData name="Powell, Christopher (VDSS)" userId="1d4c96f0-17af-4d07-9878-46d7b318f7da" providerId="ADAL" clId="{2F5A5661-3D00-4CB4-A0D9-427E869F7E30}" dt="2024-04-27T21:30:43.823" v="2954" actId="208"/>
          <ac:picMkLst>
            <pc:docMk/>
            <pc:sldMk cId="940182461" sldId="271"/>
            <ac:picMk id="6" creationId="{4970FD3A-FB5A-3EDE-0407-94F0037E8674}"/>
          </ac:picMkLst>
        </pc:picChg>
        <pc:picChg chg="add mod">
          <ac:chgData name="Powell, Christopher (VDSS)" userId="1d4c96f0-17af-4d07-9878-46d7b318f7da" providerId="ADAL" clId="{2F5A5661-3D00-4CB4-A0D9-427E869F7E30}" dt="2024-04-27T21:30:47.059" v="2955" actId="208"/>
          <ac:picMkLst>
            <pc:docMk/>
            <pc:sldMk cId="940182461" sldId="271"/>
            <ac:picMk id="8" creationId="{7FE3E776-1C03-4B6D-E01C-FAF39A169559}"/>
          </ac:picMkLst>
        </pc:picChg>
      </pc:sldChg>
      <pc:sldChg chg="addSp delSp modSp add mod modClrScheme chgLayout">
        <pc:chgData name="Powell, Christopher (VDSS)" userId="1d4c96f0-17af-4d07-9878-46d7b318f7da" providerId="ADAL" clId="{2F5A5661-3D00-4CB4-A0D9-427E869F7E30}" dt="2024-04-27T21:30:33.396" v="2953" actId="208"/>
        <pc:sldMkLst>
          <pc:docMk/>
          <pc:sldMk cId="1746931174" sldId="272"/>
        </pc:sldMkLst>
        <pc:spChg chg="mod ord">
          <ac:chgData name="Powell, Christopher (VDSS)" userId="1d4c96f0-17af-4d07-9878-46d7b318f7da" providerId="ADAL" clId="{2F5A5661-3D00-4CB4-A0D9-427E869F7E30}" dt="2024-04-27T18:41:31.774" v="742" actId="700"/>
          <ac:spMkLst>
            <pc:docMk/>
            <pc:sldMk cId="1746931174" sldId="272"/>
            <ac:spMk id="3" creationId="{9037C6CA-76E1-DAA5-50A6-57A43893A3C9}"/>
          </ac:spMkLst>
        </pc:spChg>
        <pc:spChg chg="del">
          <ac:chgData name="Powell, Christopher (VDSS)" userId="1d4c96f0-17af-4d07-9878-46d7b318f7da" providerId="ADAL" clId="{2F5A5661-3D00-4CB4-A0D9-427E869F7E30}" dt="2024-04-27T18:09:52.312" v="238" actId="931"/>
          <ac:spMkLst>
            <pc:docMk/>
            <pc:sldMk cId="1746931174" sldId="272"/>
            <ac:spMk id="4" creationId="{3899E078-239A-9500-26AD-01D858344BEE}"/>
          </ac:spMkLst>
        </pc:spChg>
        <pc:spChg chg="add del mod ord">
          <ac:chgData name="Powell, Christopher (VDSS)" userId="1d4c96f0-17af-4d07-9878-46d7b318f7da" providerId="ADAL" clId="{2F5A5661-3D00-4CB4-A0D9-427E869F7E30}" dt="2024-04-27T18:41:16.807" v="741" actId="700"/>
          <ac:spMkLst>
            <pc:docMk/>
            <pc:sldMk cId="1746931174" sldId="272"/>
            <ac:spMk id="6" creationId="{C18235C1-5CFB-8249-5016-7826A18E94D3}"/>
          </ac:spMkLst>
        </pc:spChg>
        <pc:picChg chg="add mod ord">
          <ac:chgData name="Powell, Christopher (VDSS)" userId="1d4c96f0-17af-4d07-9878-46d7b318f7da" providerId="ADAL" clId="{2F5A5661-3D00-4CB4-A0D9-427E869F7E30}" dt="2024-04-27T21:30:33.396" v="2953" actId="208"/>
          <ac:picMkLst>
            <pc:docMk/>
            <pc:sldMk cId="1746931174" sldId="272"/>
            <ac:picMk id="5" creationId="{B9EEDF60-4251-807F-C851-3A3DD3E6F2C3}"/>
          </ac:picMkLst>
        </pc:picChg>
      </pc:sldChg>
      <pc:sldChg chg="addSp delSp modSp add mod modClrScheme chgLayout">
        <pc:chgData name="Powell, Christopher (VDSS)" userId="1d4c96f0-17af-4d07-9878-46d7b318f7da" providerId="ADAL" clId="{2F5A5661-3D00-4CB4-A0D9-427E869F7E30}" dt="2024-04-27T18:08:29.812" v="214" actId="1076"/>
        <pc:sldMkLst>
          <pc:docMk/>
          <pc:sldMk cId="3784634130" sldId="273"/>
        </pc:sldMkLst>
        <pc:spChg chg="mod ord">
          <ac:chgData name="Powell, Christopher (VDSS)" userId="1d4c96f0-17af-4d07-9878-46d7b318f7da" providerId="ADAL" clId="{2F5A5661-3D00-4CB4-A0D9-427E869F7E30}" dt="2024-04-27T18:05:23.779" v="203" actId="26606"/>
          <ac:spMkLst>
            <pc:docMk/>
            <pc:sldMk cId="3784634130" sldId="273"/>
            <ac:spMk id="3" creationId="{FFBE3FA6-07C4-A7B1-AF6C-B207E2B307DE}"/>
          </ac:spMkLst>
        </pc:spChg>
        <pc:spChg chg="del">
          <ac:chgData name="Powell, Christopher (VDSS)" userId="1d4c96f0-17af-4d07-9878-46d7b318f7da" providerId="ADAL" clId="{2F5A5661-3D00-4CB4-A0D9-427E869F7E30}" dt="2024-04-27T18:04:47.226" v="200" actId="931"/>
          <ac:spMkLst>
            <pc:docMk/>
            <pc:sldMk cId="3784634130" sldId="273"/>
            <ac:spMk id="4" creationId="{690E445C-D49C-3AED-4C5E-432C76E0D4EE}"/>
          </ac:spMkLst>
        </pc:spChg>
        <pc:spChg chg="add mod">
          <ac:chgData name="Powell, Christopher (VDSS)" userId="1d4c96f0-17af-4d07-9878-46d7b318f7da" providerId="ADAL" clId="{2F5A5661-3D00-4CB4-A0D9-427E869F7E30}" dt="2024-04-27T18:05:23.779" v="203" actId="26606"/>
          <ac:spMkLst>
            <pc:docMk/>
            <pc:sldMk cId="3784634130" sldId="273"/>
            <ac:spMk id="10" creationId="{4CED713D-B4DA-6706-691E-20CAC44249AA}"/>
          </ac:spMkLst>
        </pc:spChg>
        <pc:picChg chg="add mod">
          <ac:chgData name="Powell, Christopher (VDSS)" userId="1d4c96f0-17af-4d07-9878-46d7b318f7da" providerId="ADAL" clId="{2F5A5661-3D00-4CB4-A0D9-427E869F7E30}" dt="2024-04-27T18:05:23.779" v="203" actId="26606"/>
          <ac:picMkLst>
            <pc:docMk/>
            <pc:sldMk cId="3784634130" sldId="273"/>
            <ac:picMk id="5" creationId="{AE05D96C-9CC5-127D-7A85-916FF5ACBA81}"/>
          </ac:picMkLst>
        </pc:picChg>
        <pc:picChg chg="add mod">
          <ac:chgData name="Powell, Christopher (VDSS)" userId="1d4c96f0-17af-4d07-9878-46d7b318f7da" providerId="ADAL" clId="{2F5A5661-3D00-4CB4-A0D9-427E869F7E30}" dt="2024-04-27T18:08:29.812" v="214" actId="1076"/>
          <ac:picMkLst>
            <pc:docMk/>
            <pc:sldMk cId="3784634130" sldId="273"/>
            <ac:picMk id="7" creationId="{2C070565-02BC-2923-A07E-5624E18120C0}"/>
          </ac:picMkLst>
        </pc:picChg>
      </pc:sldChg>
      <pc:sldChg chg="addSp delSp modSp add mod ord modClrScheme modAnim chgLayout modNotesTx">
        <pc:chgData name="Powell, Christopher (VDSS)" userId="1d4c96f0-17af-4d07-9878-46d7b318f7da" providerId="ADAL" clId="{2F5A5661-3D00-4CB4-A0D9-427E869F7E30}" dt="2024-04-30T17:12:53.510" v="3119" actId="6549"/>
        <pc:sldMkLst>
          <pc:docMk/>
          <pc:sldMk cId="1554508986" sldId="274"/>
        </pc:sldMkLst>
        <pc:spChg chg="mod">
          <ac:chgData name="Powell, Christopher (VDSS)" userId="1d4c96f0-17af-4d07-9878-46d7b318f7da" providerId="ADAL" clId="{2F5A5661-3D00-4CB4-A0D9-427E869F7E30}" dt="2024-04-24T15:40:51.205" v="162" actId="26606"/>
          <ac:spMkLst>
            <pc:docMk/>
            <pc:sldMk cId="1554508986" sldId="274"/>
            <ac:spMk id="4" creationId="{7DB95ABA-7CEA-D59E-2E66-44DFA46F7DD5}"/>
          </ac:spMkLst>
        </pc:spChg>
        <pc:spChg chg="add del mod">
          <ac:chgData name="Powell, Christopher (VDSS)" userId="1d4c96f0-17af-4d07-9878-46d7b318f7da" providerId="ADAL" clId="{2F5A5661-3D00-4CB4-A0D9-427E869F7E30}" dt="2024-04-24T15:41:35.366" v="166" actId="11529"/>
          <ac:spMkLst>
            <pc:docMk/>
            <pc:sldMk cId="1554508986" sldId="274"/>
            <ac:spMk id="8" creationId="{B46B8621-1E86-BDFA-F7D6-12EF40B2DCAB}"/>
          </ac:spMkLst>
        </pc:spChg>
        <pc:spChg chg="add mod">
          <ac:chgData name="Powell, Christopher (VDSS)" userId="1d4c96f0-17af-4d07-9878-46d7b318f7da" providerId="ADAL" clId="{2F5A5661-3D00-4CB4-A0D9-427E869F7E30}" dt="2024-04-24T15:42:05.222" v="168" actId="14100"/>
          <ac:spMkLst>
            <pc:docMk/>
            <pc:sldMk cId="1554508986" sldId="274"/>
            <ac:spMk id="9" creationId="{B37C6F93-7274-BF62-EC48-56F4E05B5785}"/>
          </ac:spMkLst>
        </pc:spChg>
        <pc:picChg chg="del">
          <ac:chgData name="Powell, Christopher (VDSS)" userId="1d4c96f0-17af-4d07-9878-46d7b318f7da" providerId="ADAL" clId="{2F5A5661-3D00-4CB4-A0D9-427E869F7E30}" dt="2024-04-24T15:39:11.856" v="138" actId="478"/>
          <ac:picMkLst>
            <pc:docMk/>
            <pc:sldMk cId="1554508986" sldId="274"/>
            <ac:picMk id="3" creationId="{B0DBEB9C-62B4-AD76-854C-EFF00E6BDBE2}"/>
          </ac:picMkLst>
        </pc:picChg>
        <pc:picChg chg="add del mod">
          <ac:chgData name="Powell, Christopher (VDSS)" userId="1d4c96f0-17af-4d07-9878-46d7b318f7da" providerId="ADAL" clId="{2F5A5661-3D00-4CB4-A0D9-427E869F7E30}" dt="2024-04-24T15:40:06.776" v="160" actId="478"/>
          <ac:picMkLst>
            <pc:docMk/>
            <pc:sldMk cId="1554508986" sldId="274"/>
            <ac:picMk id="5" creationId="{B356B298-248F-4BA6-B064-3F9A4407C9BB}"/>
          </ac:picMkLst>
        </pc:picChg>
        <pc:picChg chg="add mod">
          <ac:chgData name="Powell, Christopher (VDSS)" userId="1d4c96f0-17af-4d07-9878-46d7b318f7da" providerId="ADAL" clId="{2F5A5661-3D00-4CB4-A0D9-427E869F7E30}" dt="2024-04-24T15:41:35.366" v="166" actId="11529"/>
          <ac:picMkLst>
            <pc:docMk/>
            <pc:sldMk cId="1554508986" sldId="274"/>
            <ac:picMk id="7" creationId="{916E1622-E563-0168-CE40-8BD67F1FCFE0}"/>
          </ac:picMkLst>
        </pc:picChg>
      </pc:sldChg>
      <pc:sldChg chg="add del">
        <pc:chgData name="Powell, Christopher (VDSS)" userId="1d4c96f0-17af-4d07-9878-46d7b318f7da" providerId="ADAL" clId="{2F5A5661-3D00-4CB4-A0D9-427E869F7E30}" dt="2024-04-27T18:57:16.854" v="758" actId="47"/>
        <pc:sldMkLst>
          <pc:docMk/>
          <pc:sldMk cId="3070590999" sldId="275"/>
        </pc:sldMkLst>
      </pc:sldChg>
      <pc:sldChg chg="addSp delSp modSp add mod ord modClrScheme chgLayout modNotesTx">
        <pc:chgData name="Powell, Christopher (VDSS)" userId="1d4c96f0-17af-4d07-9878-46d7b318f7da" providerId="ADAL" clId="{2F5A5661-3D00-4CB4-A0D9-427E869F7E30}" dt="2024-04-30T17:12:50.334" v="3118" actId="6549"/>
        <pc:sldMkLst>
          <pc:docMk/>
          <pc:sldMk cId="2615943504" sldId="276"/>
        </pc:sldMkLst>
        <pc:spChg chg="mod ord">
          <ac:chgData name="Powell, Christopher (VDSS)" userId="1d4c96f0-17af-4d07-9878-46d7b318f7da" providerId="ADAL" clId="{2F5A5661-3D00-4CB4-A0D9-427E869F7E30}" dt="2024-04-27T18:41:50.036" v="743" actId="700"/>
          <ac:spMkLst>
            <pc:docMk/>
            <pc:sldMk cId="2615943504" sldId="276"/>
            <ac:spMk id="3" creationId="{8B087AEA-D83E-B287-1E6A-4AF7E9B68C7F}"/>
          </ac:spMkLst>
        </pc:spChg>
        <pc:spChg chg="del">
          <ac:chgData name="Powell, Christopher (VDSS)" userId="1d4c96f0-17af-4d07-9878-46d7b318f7da" providerId="ADAL" clId="{2F5A5661-3D00-4CB4-A0D9-427E869F7E30}" dt="2024-04-27T18:36:44.958" v="733" actId="931"/>
          <ac:spMkLst>
            <pc:docMk/>
            <pc:sldMk cId="2615943504" sldId="276"/>
            <ac:spMk id="4" creationId="{CAD04360-F59B-CAC8-444D-9B8ECED44127}"/>
          </ac:spMkLst>
        </pc:spChg>
        <pc:spChg chg="add del mod">
          <ac:chgData name="Powell, Christopher (VDSS)" userId="1d4c96f0-17af-4d07-9878-46d7b318f7da" providerId="ADAL" clId="{2F5A5661-3D00-4CB4-A0D9-427E869F7E30}" dt="2024-04-27T18:37:19.526" v="737" actId="478"/>
          <ac:spMkLst>
            <pc:docMk/>
            <pc:sldMk cId="2615943504" sldId="276"/>
            <ac:spMk id="7" creationId="{D90A75FB-AF91-7559-041B-4E27B40CB2C4}"/>
          </ac:spMkLst>
        </pc:spChg>
        <pc:spChg chg="add del mod ord">
          <ac:chgData name="Powell, Christopher (VDSS)" userId="1d4c96f0-17af-4d07-9878-46d7b318f7da" providerId="ADAL" clId="{2F5A5661-3D00-4CB4-A0D9-427E869F7E30}" dt="2024-04-27T20:24:44.803" v="1904" actId="478"/>
          <ac:spMkLst>
            <pc:docMk/>
            <pc:sldMk cId="2615943504" sldId="276"/>
            <ac:spMk id="9" creationId="{CB17EC01-9178-A0F4-4905-579E6AB0A723}"/>
          </ac:spMkLst>
        </pc:spChg>
        <pc:graphicFrameChg chg="add mod">
          <ac:chgData name="Powell, Christopher (VDSS)" userId="1d4c96f0-17af-4d07-9878-46d7b318f7da" providerId="ADAL" clId="{2F5A5661-3D00-4CB4-A0D9-427E869F7E30}" dt="2024-04-27T20:26:10.116" v="1910" actId="1076"/>
          <ac:graphicFrameMkLst>
            <pc:docMk/>
            <pc:sldMk cId="2615943504" sldId="276"/>
            <ac:graphicFrameMk id="8" creationId="{D338191C-0B0F-BE72-6117-EEA177B3394F}"/>
          </ac:graphicFrameMkLst>
        </pc:graphicFrameChg>
        <pc:picChg chg="add del mod">
          <ac:chgData name="Powell, Christopher (VDSS)" userId="1d4c96f0-17af-4d07-9878-46d7b318f7da" providerId="ADAL" clId="{2F5A5661-3D00-4CB4-A0D9-427E869F7E30}" dt="2024-04-27T18:36:49.103" v="734" actId="478"/>
          <ac:picMkLst>
            <pc:docMk/>
            <pc:sldMk cId="2615943504" sldId="276"/>
            <ac:picMk id="5" creationId="{06281DCB-E779-41A5-971F-8EE0863777F8}"/>
          </ac:picMkLst>
        </pc:picChg>
        <pc:picChg chg="add mod">
          <ac:chgData name="Powell, Christopher (VDSS)" userId="1d4c96f0-17af-4d07-9878-46d7b318f7da" providerId="ADAL" clId="{2F5A5661-3D00-4CB4-A0D9-427E869F7E30}" dt="2024-04-27T20:26:53.032" v="1913" actId="208"/>
          <ac:picMkLst>
            <pc:docMk/>
            <pc:sldMk cId="2615943504" sldId="276"/>
            <ac:picMk id="11" creationId="{74C37E00-3EC4-3BF3-E662-C7E2692E152B}"/>
          </ac:picMkLst>
        </pc:picChg>
      </pc:sldChg>
      <pc:sldChg chg="addSp delSp modSp add mod ord modClrScheme delAnim modAnim chgLayout">
        <pc:chgData name="Powell, Christopher (VDSS)" userId="1d4c96f0-17af-4d07-9878-46d7b318f7da" providerId="ADAL" clId="{2F5A5661-3D00-4CB4-A0D9-427E869F7E30}" dt="2024-04-27T20:22:43.340" v="1786" actId="208"/>
        <pc:sldMkLst>
          <pc:docMk/>
          <pc:sldMk cId="34775548" sldId="277"/>
        </pc:sldMkLst>
        <pc:spChg chg="mod ord">
          <ac:chgData name="Powell, Christopher (VDSS)" userId="1d4c96f0-17af-4d07-9878-46d7b318f7da" providerId="ADAL" clId="{2F5A5661-3D00-4CB4-A0D9-427E869F7E30}" dt="2024-04-27T18:42:07.091" v="745" actId="700"/>
          <ac:spMkLst>
            <pc:docMk/>
            <pc:sldMk cId="34775548" sldId="277"/>
            <ac:spMk id="3" creationId="{4124C2EA-1203-DBB5-81DD-43E89E840AF7}"/>
          </ac:spMkLst>
        </pc:spChg>
        <pc:spChg chg="del">
          <ac:chgData name="Powell, Christopher (VDSS)" userId="1d4c96f0-17af-4d07-9878-46d7b318f7da" providerId="ADAL" clId="{2F5A5661-3D00-4CB4-A0D9-427E869F7E30}" dt="2024-04-27T18:28:02.789" v="662"/>
          <ac:spMkLst>
            <pc:docMk/>
            <pc:sldMk cId="34775548" sldId="277"/>
            <ac:spMk id="4" creationId="{086E584C-904F-A55E-9B11-F40836BE0F01}"/>
          </ac:spMkLst>
        </pc:spChg>
        <pc:spChg chg="add del mod">
          <ac:chgData name="Powell, Christopher (VDSS)" userId="1d4c96f0-17af-4d07-9878-46d7b318f7da" providerId="ADAL" clId="{2F5A5661-3D00-4CB4-A0D9-427E869F7E30}" dt="2024-04-27T18:31:25.069" v="676" actId="478"/>
          <ac:spMkLst>
            <pc:docMk/>
            <pc:sldMk cId="34775548" sldId="277"/>
            <ac:spMk id="5" creationId="{61E61F3E-F906-C311-222D-57A77B736E63}"/>
          </ac:spMkLst>
        </pc:spChg>
        <pc:spChg chg="add mod">
          <ac:chgData name="Powell, Christopher (VDSS)" userId="1d4c96f0-17af-4d07-9878-46d7b318f7da" providerId="ADAL" clId="{2F5A5661-3D00-4CB4-A0D9-427E869F7E30}" dt="2024-04-27T18:31:52.074" v="678" actId="1076"/>
          <ac:spMkLst>
            <pc:docMk/>
            <pc:sldMk cId="34775548" sldId="277"/>
            <ac:spMk id="6" creationId="{A3B847B7-623C-F436-2643-49FE3A1459CA}"/>
          </ac:spMkLst>
        </pc:spChg>
        <pc:picChg chg="add mod ord">
          <ac:chgData name="Powell, Christopher (VDSS)" userId="1d4c96f0-17af-4d07-9878-46d7b318f7da" providerId="ADAL" clId="{2F5A5661-3D00-4CB4-A0D9-427E869F7E30}" dt="2024-04-27T20:22:43.340" v="1786" actId="208"/>
          <ac:picMkLst>
            <pc:docMk/>
            <pc:sldMk cId="34775548" sldId="277"/>
            <ac:picMk id="2" creationId="{CF97B08B-F109-3C73-AF05-70E0C1B01C62}"/>
          </ac:picMkLst>
        </pc:picChg>
      </pc:sldChg>
      <pc:sldChg chg="addSp delSp modSp add mod ord modClrScheme modAnim chgLayout modNotesTx">
        <pc:chgData name="Powell, Christopher (VDSS)" userId="1d4c96f0-17af-4d07-9878-46d7b318f7da" providerId="ADAL" clId="{2F5A5661-3D00-4CB4-A0D9-427E869F7E30}" dt="2024-04-30T17:12:46.959" v="3117" actId="6549"/>
        <pc:sldMkLst>
          <pc:docMk/>
          <pc:sldMk cId="1241688574" sldId="278"/>
        </pc:sldMkLst>
        <pc:spChg chg="mod ord">
          <ac:chgData name="Powell, Christopher (VDSS)" userId="1d4c96f0-17af-4d07-9878-46d7b318f7da" providerId="ADAL" clId="{2F5A5661-3D00-4CB4-A0D9-427E869F7E30}" dt="2024-04-27T18:41:59.773" v="744" actId="700"/>
          <ac:spMkLst>
            <pc:docMk/>
            <pc:sldMk cId="1241688574" sldId="278"/>
            <ac:spMk id="3" creationId="{B1DDE9B9-2A02-DF0E-BB76-299A35777F32}"/>
          </ac:spMkLst>
        </pc:spChg>
        <pc:spChg chg="del">
          <ac:chgData name="Powell, Christopher (VDSS)" userId="1d4c96f0-17af-4d07-9878-46d7b318f7da" providerId="ADAL" clId="{2F5A5661-3D00-4CB4-A0D9-427E869F7E30}" dt="2024-04-27T18:33:30.189" v="696" actId="931"/>
          <ac:spMkLst>
            <pc:docMk/>
            <pc:sldMk cId="1241688574" sldId="278"/>
            <ac:spMk id="4" creationId="{0DFB3888-0AB1-6BD9-9544-847BEC5BD248}"/>
          </ac:spMkLst>
        </pc:spChg>
        <pc:spChg chg="add mod">
          <ac:chgData name="Powell, Christopher (VDSS)" userId="1d4c96f0-17af-4d07-9878-46d7b318f7da" providerId="ADAL" clId="{2F5A5661-3D00-4CB4-A0D9-427E869F7E30}" dt="2024-04-27T20:23:47.944" v="1789" actId="1076"/>
          <ac:spMkLst>
            <pc:docMk/>
            <pc:sldMk cId="1241688574" sldId="278"/>
            <ac:spMk id="10" creationId="{F58C10A0-8692-558F-1A73-22659BE6CBE2}"/>
          </ac:spMkLst>
        </pc:spChg>
        <pc:picChg chg="add mod ord">
          <ac:chgData name="Powell, Christopher (VDSS)" userId="1d4c96f0-17af-4d07-9878-46d7b318f7da" providerId="ADAL" clId="{2F5A5661-3D00-4CB4-A0D9-427E869F7E30}" dt="2024-04-27T20:23:27.770" v="1788" actId="208"/>
          <ac:picMkLst>
            <pc:docMk/>
            <pc:sldMk cId="1241688574" sldId="278"/>
            <ac:picMk id="5" creationId="{887BE691-7FB6-7091-EA27-24F03487CBE5}"/>
          </ac:picMkLst>
        </pc:picChg>
        <pc:picChg chg="add del">
          <ac:chgData name="Powell, Christopher (VDSS)" userId="1d4c96f0-17af-4d07-9878-46d7b318f7da" providerId="ADAL" clId="{2F5A5661-3D00-4CB4-A0D9-427E869F7E30}" dt="2024-04-27T18:33:54.139" v="702" actId="22"/>
          <ac:picMkLst>
            <pc:docMk/>
            <pc:sldMk cId="1241688574" sldId="278"/>
            <ac:picMk id="7" creationId="{B2E3C5CD-5D65-035F-4625-79D56314A134}"/>
          </ac:picMkLst>
        </pc:picChg>
        <pc:picChg chg="add del">
          <ac:chgData name="Powell, Christopher (VDSS)" userId="1d4c96f0-17af-4d07-9878-46d7b318f7da" providerId="ADAL" clId="{2F5A5661-3D00-4CB4-A0D9-427E869F7E30}" dt="2024-04-27T18:34:10.752" v="704" actId="478"/>
          <ac:picMkLst>
            <pc:docMk/>
            <pc:sldMk cId="1241688574" sldId="278"/>
            <ac:picMk id="9" creationId="{5CDC5E4D-43A3-43C6-4A15-AC13C7E7BB04}"/>
          </ac:picMkLst>
        </pc:picChg>
      </pc:sldChg>
      <pc:sldChg chg="add del">
        <pc:chgData name="Powell, Christopher (VDSS)" userId="1d4c96f0-17af-4d07-9878-46d7b318f7da" providerId="ADAL" clId="{2F5A5661-3D00-4CB4-A0D9-427E869F7E30}" dt="2024-04-27T18:57:16.854" v="758" actId="47"/>
        <pc:sldMkLst>
          <pc:docMk/>
          <pc:sldMk cId="2872187398" sldId="279"/>
        </pc:sldMkLst>
      </pc:sldChg>
      <pc:sldChg chg="addSp delSp modSp add mod ord modClrScheme chgLayout modNotesTx">
        <pc:chgData name="Powell, Christopher (VDSS)" userId="1d4c96f0-17af-4d07-9878-46d7b318f7da" providerId="ADAL" clId="{2F5A5661-3D00-4CB4-A0D9-427E869F7E30}" dt="2024-04-30T17:13:10.992" v="3123" actId="6549"/>
        <pc:sldMkLst>
          <pc:docMk/>
          <pc:sldMk cId="1998329898" sldId="280"/>
        </pc:sldMkLst>
        <pc:spChg chg="add mod ord">
          <ac:chgData name="Powell, Christopher (VDSS)" userId="1d4c96f0-17af-4d07-9878-46d7b318f7da" providerId="ADAL" clId="{2F5A5661-3D00-4CB4-A0D9-427E869F7E30}" dt="2024-04-27T19:01:13.642" v="839" actId="20577"/>
          <ac:spMkLst>
            <pc:docMk/>
            <pc:sldMk cId="1998329898" sldId="280"/>
            <ac:spMk id="2" creationId="{059BC0B5-0724-50D2-5A3A-FBFBD608C44D}"/>
          </ac:spMkLst>
        </pc:spChg>
        <pc:spChg chg="del mod ord">
          <ac:chgData name="Powell, Christopher (VDSS)" userId="1d4c96f0-17af-4d07-9878-46d7b318f7da" providerId="ADAL" clId="{2F5A5661-3D00-4CB4-A0D9-427E869F7E30}" dt="2024-04-27T18:57:22.886" v="759" actId="700"/>
          <ac:spMkLst>
            <pc:docMk/>
            <pc:sldMk cId="1998329898" sldId="280"/>
            <ac:spMk id="3" creationId="{48D266F1-B228-8D14-D8B6-3832F8E5A017}"/>
          </ac:spMkLst>
        </pc:spChg>
        <pc:spChg chg="del mod ord">
          <ac:chgData name="Powell, Christopher (VDSS)" userId="1d4c96f0-17af-4d07-9878-46d7b318f7da" providerId="ADAL" clId="{2F5A5661-3D00-4CB4-A0D9-427E869F7E30}" dt="2024-04-27T18:57:22.886" v="759" actId="700"/>
          <ac:spMkLst>
            <pc:docMk/>
            <pc:sldMk cId="1998329898" sldId="280"/>
            <ac:spMk id="4" creationId="{4FE5B2B9-8B6A-37C4-1B87-08A3D6A85AD8}"/>
          </ac:spMkLst>
        </pc:spChg>
        <pc:spChg chg="add del mod ord">
          <ac:chgData name="Powell, Christopher (VDSS)" userId="1d4c96f0-17af-4d07-9878-46d7b318f7da" providerId="ADAL" clId="{2F5A5661-3D00-4CB4-A0D9-427E869F7E30}" dt="2024-04-27T19:02:36.027" v="844" actId="22"/>
          <ac:spMkLst>
            <pc:docMk/>
            <pc:sldMk cId="1998329898" sldId="280"/>
            <ac:spMk id="5" creationId="{4CF351B7-088B-A79C-5098-C7AB937BE0AC}"/>
          </ac:spMkLst>
        </pc:spChg>
        <pc:picChg chg="add mod ord">
          <ac:chgData name="Powell, Christopher (VDSS)" userId="1d4c96f0-17af-4d07-9878-46d7b318f7da" providerId="ADAL" clId="{2F5A5661-3D00-4CB4-A0D9-427E869F7E30}" dt="2024-04-27T19:02:41.348" v="846" actId="1440"/>
          <ac:picMkLst>
            <pc:docMk/>
            <pc:sldMk cId="1998329898" sldId="280"/>
            <ac:picMk id="7" creationId="{8EAC4512-11DE-9423-ABC2-B6A5293BC4EA}"/>
          </ac:picMkLst>
        </pc:picChg>
        <pc:picChg chg="add mod">
          <ac:chgData name="Powell, Christopher (VDSS)" userId="1d4c96f0-17af-4d07-9878-46d7b318f7da" providerId="ADAL" clId="{2F5A5661-3D00-4CB4-A0D9-427E869F7E30}" dt="2024-04-27T19:03:43.541" v="857" actId="1076"/>
          <ac:picMkLst>
            <pc:docMk/>
            <pc:sldMk cId="1998329898" sldId="280"/>
            <ac:picMk id="9" creationId="{5D0E25AD-AFD4-6A7C-3E1F-84F77355D5F3}"/>
          </ac:picMkLst>
        </pc:picChg>
        <pc:picChg chg="add del mod">
          <ac:chgData name="Powell, Christopher (VDSS)" userId="1d4c96f0-17af-4d07-9878-46d7b318f7da" providerId="ADAL" clId="{2F5A5661-3D00-4CB4-A0D9-427E869F7E30}" dt="2024-04-27T19:04:00.007" v="859" actId="478"/>
          <ac:picMkLst>
            <pc:docMk/>
            <pc:sldMk cId="1998329898" sldId="280"/>
            <ac:picMk id="11" creationId="{62572C7C-8472-5B1E-0F81-364937E7D165}"/>
          </ac:picMkLst>
        </pc:picChg>
        <pc:picChg chg="add mod">
          <ac:chgData name="Powell, Christopher (VDSS)" userId="1d4c96f0-17af-4d07-9878-46d7b318f7da" providerId="ADAL" clId="{2F5A5661-3D00-4CB4-A0D9-427E869F7E30}" dt="2024-04-27T21:32:11.245" v="3047" actId="208"/>
          <ac:picMkLst>
            <pc:docMk/>
            <pc:sldMk cId="1998329898" sldId="280"/>
            <ac:picMk id="13" creationId="{F71FEF4A-FA51-C6E2-1677-74827D9C769D}"/>
          </ac:picMkLst>
        </pc:picChg>
        <pc:picChg chg="add mod">
          <ac:chgData name="Powell, Christopher (VDSS)" userId="1d4c96f0-17af-4d07-9878-46d7b318f7da" providerId="ADAL" clId="{2F5A5661-3D00-4CB4-A0D9-427E869F7E30}" dt="2024-04-27T21:32:11.245" v="3047" actId="208"/>
          <ac:picMkLst>
            <pc:docMk/>
            <pc:sldMk cId="1998329898" sldId="280"/>
            <ac:picMk id="14" creationId="{A13EF537-070D-D8E8-A0E0-94C47B8594E2}"/>
          </ac:picMkLst>
        </pc:picChg>
        <pc:picChg chg="add mod">
          <ac:chgData name="Powell, Christopher (VDSS)" userId="1d4c96f0-17af-4d07-9878-46d7b318f7da" providerId="ADAL" clId="{2F5A5661-3D00-4CB4-A0D9-427E869F7E30}" dt="2024-04-27T21:32:11.245" v="3047" actId="208"/>
          <ac:picMkLst>
            <pc:docMk/>
            <pc:sldMk cId="1998329898" sldId="280"/>
            <ac:picMk id="15" creationId="{ED900CE1-064A-9010-9356-1748ED50234A}"/>
          </ac:picMkLst>
        </pc:picChg>
      </pc:sldChg>
      <pc:sldChg chg="addSp delSp modSp add mod modNotesTx">
        <pc:chgData name="Powell, Christopher (VDSS)" userId="1d4c96f0-17af-4d07-9878-46d7b318f7da" providerId="ADAL" clId="{2F5A5661-3D00-4CB4-A0D9-427E869F7E30}" dt="2024-04-30T17:13:18.643" v="3124" actId="6549"/>
        <pc:sldMkLst>
          <pc:docMk/>
          <pc:sldMk cId="450059939" sldId="281"/>
        </pc:sldMkLst>
        <pc:spChg chg="mod">
          <ac:chgData name="Powell, Christopher (VDSS)" userId="1d4c96f0-17af-4d07-9878-46d7b318f7da" providerId="ADAL" clId="{2F5A5661-3D00-4CB4-A0D9-427E869F7E30}" dt="2024-04-27T19:16:54.850" v="962" actId="20577"/>
          <ac:spMkLst>
            <pc:docMk/>
            <pc:sldMk cId="450059939" sldId="281"/>
            <ac:spMk id="2" creationId="{993028AA-EF3D-5C3F-B233-85630B81BF69}"/>
          </ac:spMkLst>
        </pc:spChg>
        <pc:spChg chg="del">
          <ac:chgData name="Powell, Christopher (VDSS)" userId="1d4c96f0-17af-4d07-9878-46d7b318f7da" providerId="ADAL" clId="{2F5A5661-3D00-4CB4-A0D9-427E869F7E30}" dt="2024-04-27T19:16:59.971" v="963" actId="22"/>
          <ac:spMkLst>
            <pc:docMk/>
            <pc:sldMk cId="450059939" sldId="281"/>
            <ac:spMk id="5" creationId="{0FB48CB0-1DDA-8DF9-E906-61055BDFA988}"/>
          </ac:spMkLst>
        </pc:spChg>
        <pc:picChg chg="add mod ord">
          <ac:chgData name="Powell, Christopher (VDSS)" userId="1d4c96f0-17af-4d07-9878-46d7b318f7da" providerId="ADAL" clId="{2F5A5661-3D00-4CB4-A0D9-427E869F7E30}" dt="2024-04-27T21:35:49.065" v="3048" actId="1076"/>
          <ac:picMkLst>
            <pc:docMk/>
            <pc:sldMk cId="450059939" sldId="281"/>
            <ac:picMk id="4" creationId="{AAEC944A-D25B-0341-CE26-A9D449F82FFA}"/>
          </ac:picMkLst>
        </pc:picChg>
      </pc:sldChg>
      <pc:sldChg chg="addSp delSp modSp add mod">
        <pc:chgData name="Powell, Christopher (VDSS)" userId="1d4c96f0-17af-4d07-9878-46d7b318f7da" providerId="ADAL" clId="{2F5A5661-3D00-4CB4-A0D9-427E869F7E30}" dt="2024-04-27T21:41:06.955" v="3051" actId="208"/>
        <pc:sldMkLst>
          <pc:docMk/>
          <pc:sldMk cId="2517964122" sldId="282"/>
        </pc:sldMkLst>
        <pc:spChg chg="mod">
          <ac:chgData name="Powell, Christopher (VDSS)" userId="1d4c96f0-17af-4d07-9878-46d7b318f7da" providerId="ADAL" clId="{2F5A5661-3D00-4CB4-A0D9-427E869F7E30}" dt="2024-04-27T19:14:04.765" v="892" actId="20577"/>
          <ac:spMkLst>
            <pc:docMk/>
            <pc:sldMk cId="2517964122" sldId="282"/>
            <ac:spMk id="2" creationId="{B3C6E779-E42E-D2F7-BED3-10577CBC90DF}"/>
          </ac:spMkLst>
        </pc:spChg>
        <pc:spChg chg="del">
          <ac:chgData name="Powell, Christopher (VDSS)" userId="1d4c96f0-17af-4d07-9878-46d7b318f7da" providerId="ADAL" clId="{2F5A5661-3D00-4CB4-A0D9-427E869F7E30}" dt="2024-04-27T19:15:24.383" v="893" actId="22"/>
          <ac:spMkLst>
            <pc:docMk/>
            <pc:sldMk cId="2517964122" sldId="282"/>
            <ac:spMk id="5" creationId="{0E8E0E00-993F-BAC4-1365-A9886C06C1CA}"/>
          </ac:spMkLst>
        </pc:spChg>
        <pc:picChg chg="add mod ord">
          <ac:chgData name="Powell, Christopher (VDSS)" userId="1d4c96f0-17af-4d07-9878-46d7b318f7da" providerId="ADAL" clId="{2F5A5661-3D00-4CB4-A0D9-427E869F7E30}" dt="2024-04-27T21:41:06.955" v="3051" actId="208"/>
          <ac:picMkLst>
            <pc:docMk/>
            <pc:sldMk cId="2517964122" sldId="282"/>
            <ac:picMk id="4" creationId="{EE8D07B0-79A1-26DE-E561-0888283A66A8}"/>
          </ac:picMkLst>
        </pc:picChg>
      </pc:sldChg>
      <pc:sldChg chg="addSp delSp modSp add mod modNotesTx">
        <pc:chgData name="Powell, Christopher (VDSS)" userId="1d4c96f0-17af-4d07-9878-46d7b318f7da" providerId="ADAL" clId="{2F5A5661-3D00-4CB4-A0D9-427E869F7E30}" dt="2024-04-30T17:13:08.365" v="3122" actId="6549"/>
        <pc:sldMkLst>
          <pc:docMk/>
          <pc:sldMk cId="4294672323" sldId="283"/>
        </pc:sldMkLst>
        <pc:spChg chg="mod">
          <ac:chgData name="Powell, Christopher (VDSS)" userId="1d4c96f0-17af-4d07-9878-46d7b318f7da" providerId="ADAL" clId="{2F5A5661-3D00-4CB4-A0D9-427E869F7E30}" dt="2024-04-27T19:00:48.074" v="798" actId="26606"/>
          <ac:spMkLst>
            <pc:docMk/>
            <pc:sldMk cId="4294672323" sldId="283"/>
            <ac:spMk id="2" creationId="{B3129804-7986-A890-02BE-89572E01F215}"/>
          </ac:spMkLst>
        </pc:spChg>
        <pc:spChg chg="del">
          <ac:chgData name="Powell, Christopher (VDSS)" userId="1d4c96f0-17af-4d07-9878-46d7b318f7da" providerId="ADAL" clId="{2F5A5661-3D00-4CB4-A0D9-427E869F7E30}" dt="2024-04-27T19:00:35.039" v="796" actId="22"/>
          <ac:spMkLst>
            <pc:docMk/>
            <pc:sldMk cId="4294672323" sldId="283"/>
            <ac:spMk id="5" creationId="{B6BB0E27-10E3-4C92-13D2-9EE91DA38186}"/>
          </ac:spMkLst>
        </pc:spChg>
        <pc:spChg chg="add del mod">
          <ac:chgData name="Powell, Christopher (VDSS)" userId="1d4c96f0-17af-4d07-9878-46d7b318f7da" providerId="ADAL" clId="{2F5A5661-3D00-4CB4-A0D9-427E869F7E30}" dt="2024-04-27T19:02:02.283" v="841" actId="22"/>
          <ac:spMkLst>
            <pc:docMk/>
            <pc:sldMk cId="4294672323" sldId="283"/>
            <ac:spMk id="7" creationId="{2BD79E14-43C8-E79F-3953-33E922CEAD3C}"/>
          </ac:spMkLst>
        </pc:spChg>
        <pc:picChg chg="add del mod ord">
          <ac:chgData name="Powell, Christopher (VDSS)" userId="1d4c96f0-17af-4d07-9878-46d7b318f7da" providerId="ADAL" clId="{2F5A5661-3D00-4CB4-A0D9-427E869F7E30}" dt="2024-04-27T19:01:45.249" v="840" actId="478"/>
          <ac:picMkLst>
            <pc:docMk/>
            <pc:sldMk cId="4294672323" sldId="283"/>
            <ac:picMk id="4" creationId="{12743DCF-B4A5-72E4-BE50-761E78807F93}"/>
          </ac:picMkLst>
        </pc:picChg>
        <pc:picChg chg="add mod ord">
          <ac:chgData name="Powell, Christopher (VDSS)" userId="1d4c96f0-17af-4d07-9878-46d7b318f7da" providerId="ADAL" clId="{2F5A5661-3D00-4CB4-A0D9-427E869F7E30}" dt="2024-04-27T21:32:00.376" v="3045" actId="208"/>
          <ac:picMkLst>
            <pc:docMk/>
            <pc:sldMk cId="4294672323" sldId="283"/>
            <ac:picMk id="9" creationId="{3037E414-3E02-CD61-4C5D-2345E373C105}"/>
          </ac:picMkLst>
        </pc:picChg>
      </pc:sldChg>
      <pc:sldChg chg="addSp modSp add mod ord modAnim modNotesTx">
        <pc:chgData name="Powell, Christopher (VDSS)" userId="1d4c96f0-17af-4d07-9878-46d7b318f7da" providerId="ADAL" clId="{2F5A5661-3D00-4CB4-A0D9-427E869F7E30}" dt="2024-04-30T17:13:05.134" v="3121" actId="6549"/>
        <pc:sldMkLst>
          <pc:docMk/>
          <pc:sldMk cId="4131200608" sldId="284"/>
        </pc:sldMkLst>
        <pc:spChg chg="add mod">
          <ac:chgData name="Powell, Christopher (VDSS)" userId="1d4c96f0-17af-4d07-9878-46d7b318f7da" providerId="ADAL" clId="{2F5A5661-3D00-4CB4-A0D9-427E869F7E30}" dt="2024-04-27T18:58:41.599" v="769" actId="1076"/>
          <ac:spMkLst>
            <pc:docMk/>
            <pc:sldMk cId="4131200608" sldId="284"/>
            <ac:spMk id="2" creationId="{C20C21C3-66DF-C3D5-4619-658733B83989}"/>
          </ac:spMkLst>
        </pc:spChg>
      </pc:sldChg>
      <pc:sldChg chg="modSp add mod ord">
        <pc:chgData name="Powell, Christopher (VDSS)" userId="1d4c96f0-17af-4d07-9878-46d7b318f7da" providerId="ADAL" clId="{2F5A5661-3D00-4CB4-A0D9-427E869F7E30}" dt="2024-04-27T19:13:53.797" v="868" actId="1076"/>
        <pc:sldMkLst>
          <pc:docMk/>
          <pc:sldMk cId="760812559" sldId="285"/>
        </pc:sldMkLst>
        <pc:spChg chg="mod">
          <ac:chgData name="Powell, Christopher (VDSS)" userId="1d4c96f0-17af-4d07-9878-46d7b318f7da" providerId="ADAL" clId="{2F5A5661-3D00-4CB4-A0D9-427E869F7E30}" dt="2024-04-27T19:13:53.797" v="868" actId="1076"/>
          <ac:spMkLst>
            <pc:docMk/>
            <pc:sldMk cId="760812559" sldId="285"/>
            <ac:spMk id="2" creationId="{83289F61-47F9-42B7-E72A-4E8CD05B10F3}"/>
          </ac:spMkLst>
        </pc:spChg>
      </pc:sldChg>
      <pc:sldChg chg="addSp delSp modSp add mod ord setBg modNotesTx">
        <pc:chgData name="Powell, Christopher (VDSS)" userId="1d4c96f0-17af-4d07-9878-46d7b318f7da" providerId="ADAL" clId="{2F5A5661-3D00-4CB4-A0D9-427E869F7E30}" dt="2024-04-30T17:13:34.689" v="3128" actId="6549"/>
        <pc:sldMkLst>
          <pc:docMk/>
          <pc:sldMk cId="3577745123" sldId="286"/>
        </pc:sldMkLst>
        <pc:spChg chg="mod">
          <ac:chgData name="Powell, Christopher (VDSS)" userId="1d4c96f0-17af-4d07-9878-46d7b318f7da" providerId="ADAL" clId="{2F5A5661-3D00-4CB4-A0D9-427E869F7E30}" dt="2024-04-27T20:52:23.903" v="2504" actId="20577"/>
          <ac:spMkLst>
            <pc:docMk/>
            <pc:sldMk cId="3577745123" sldId="286"/>
            <ac:spMk id="2" creationId="{956B3207-E3FC-8950-4A36-8DBE91D0B9FE}"/>
          </ac:spMkLst>
        </pc:spChg>
        <pc:spChg chg="del">
          <ac:chgData name="Powell, Christopher (VDSS)" userId="1d4c96f0-17af-4d07-9878-46d7b318f7da" providerId="ADAL" clId="{2F5A5661-3D00-4CB4-A0D9-427E869F7E30}" dt="2024-04-27T20:52:37.939" v="2505" actId="22"/>
          <ac:spMkLst>
            <pc:docMk/>
            <pc:sldMk cId="3577745123" sldId="286"/>
            <ac:spMk id="5" creationId="{93C4BB38-CA2B-E343-D927-EA06C9D93352}"/>
          </ac:spMkLst>
        </pc:spChg>
        <pc:picChg chg="add mod ord">
          <ac:chgData name="Powell, Christopher (VDSS)" userId="1d4c96f0-17af-4d07-9878-46d7b318f7da" providerId="ADAL" clId="{2F5A5661-3D00-4CB4-A0D9-427E869F7E30}" dt="2024-04-27T20:52:43.885" v="2507" actId="208"/>
          <ac:picMkLst>
            <pc:docMk/>
            <pc:sldMk cId="3577745123" sldId="286"/>
            <ac:picMk id="4" creationId="{BDE87D6E-1C5A-C666-EE2C-E76B263CEECC}"/>
          </ac:picMkLst>
        </pc:picChg>
      </pc:sldChg>
      <pc:sldChg chg="addSp delSp modSp add mod ord modAnim">
        <pc:chgData name="Powell, Christopher (VDSS)" userId="1d4c96f0-17af-4d07-9878-46d7b318f7da" providerId="ADAL" clId="{2F5A5661-3D00-4CB4-A0D9-427E869F7E30}" dt="2024-04-27T20:51:33.860" v="2465" actId="1076"/>
        <pc:sldMkLst>
          <pc:docMk/>
          <pc:sldMk cId="1640013498" sldId="287"/>
        </pc:sldMkLst>
        <pc:spChg chg="mod">
          <ac:chgData name="Powell, Christopher (VDSS)" userId="1d4c96f0-17af-4d07-9878-46d7b318f7da" providerId="ADAL" clId="{2F5A5661-3D00-4CB4-A0D9-427E869F7E30}" dt="2024-04-27T20:49:37.690" v="2455" actId="20577"/>
          <ac:spMkLst>
            <pc:docMk/>
            <pc:sldMk cId="1640013498" sldId="287"/>
            <ac:spMk id="2" creationId="{DD7D1844-0572-B141-A81C-8CFDB7A00D18}"/>
          </ac:spMkLst>
        </pc:spChg>
        <pc:spChg chg="del">
          <ac:chgData name="Powell, Christopher (VDSS)" userId="1d4c96f0-17af-4d07-9878-46d7b318f7da" providerId="ADAL" clId="{2F5A5661-3D00-4CB4-A0D9-427E869F7E30}" dt="2024-04-27T20:50:04.943" v="2456" actId="22"/>
          <ac:spMkLst>
            <pc:docMk/>
            <pc:sldMk cId="1640013498" sldId="287"/>
            <ac:spMk id="5" creationId="{2AD40ABA-2AE4-5FDA-2426-88E25649E5E6}"/>
          </ac:spMkLst>
        </pc:spChg>
        <pc:spChg chg="add mod">
          <ac:chgData name="Powell, Christopher (VDSS)" userId="1d4c96f0-17af-4d07-9878-46d7b318f7da" providerId="ADAL" clId="{2F5A5661-3D00-4CB4-A0D9-427E869F7E30}" dt="2024-04-27T20:51:33.860" v="2465" actId="1076"/>
          <ac:spMkLst>
            <pc:docMk/>
            <pc:sldMk cId="1640013498" sldId="287"/>
            <ac:spMk id="8" creationId="{7479C532-85DF-8C27-5A3A-63281F2ED3E3}"/>
          </ac:spMkLst>
        </pc:spChg>
        <pc:picChg chg="add mod ord">
          <ac:chgData name="Powell, Christopher (VDSS)" userId="1d4c96f0-17af-4d07-9878-46d7b318f7da" providerId="ADAL" clId="{2F5A5661-3D00-4CB4-A0D9-427E869F7E30}" dt="2024-04-27T20:50:17.015" v="2459" actId="208"/>
          <ac:picMkLst>
            <pc:docMk/>
            <pc:sldMk cId="1640013498" sldId="287"/>
            <ac:picMk id="4" creationId="{FB124834-EC5A-3792-A263-5F9C18DE15CB}"/>
          </ac:picMkLst>
        </pc:picChg>
        <pc:picChg chg="add mod">
          <ac:chgData name="Powell, Christopher (VDSS)" userId="1d4c96f0-17af-4d07-9878-46d7b318f7da" providerId="ADAL" clId="{2F5A5661-3D00-4CB4-A0D9-427E869F7E30}" dt="2024-04-27T20:51:12.333" v="2463" actId="208"/>
          <ac:picMkLst>
            <pc:docMk/>
            <pc:sldMk cId="1640013498" sldId="287"/>
            <ac:picMk id="7" creationId="{E9F2201F-5FA6-F58A-A79A-FCAE43382884}"/>
          </ac:picMkLst>
        </pc:picChg>
      </pc:sldChg>
      <pc:sldChg chg="addSp delSp modSp add mod modNotesTx">
        <pc:chgData name="Powell, Christopher (VDSS)" userId="1d4c96f0-17af-4d07-9878-46d7b318f7da" providerId="ADAL" clId="{2F5A5661-3D00-4CB4-A0D9-427E869F7E30}" dt="2024-04-30T17:13:40.955" v="3129" actId="6549"/>
        <pc:sldMkLst>
          <pc:docMk/>
          <pc:sldMk cId="3622026801" sldId="288"/>
        </pc:sldMkLst>
        <pc:spChg chg="mod">
          <ac:chgData name="Powell, Christopher (VDSS)" userId="1d4c96f0-17af-4d07-9878-46d7b318f7da" providerId="ADAL" clId="{2F5A5661-3D00-4CB4-A0D9-427E869F7E30}" dt="2024-04-27T19:37:19.909" v="1372" actId="20577"/>
          <ac:spMkLst>
            <pc:docMk/>
            <pc:sldMk cId="3622026801" sldId="288"/>
            <ac:spMk id="2" creationId="{C4C6F08A-3629-E26D-978B-96AA6D2861A7}"/>
          </ac:spMkLst>
        </pc:spChg>
        <pc:spChg chg="del">
          <ac:chgData name="Powell, Christopher (VDSS)" userId="1d4c96f0-17af-4d07-9878-46d7b318f7da" providerId="ADAL" clId="{2F5A5661-3D00-4CB4-A0D9-427E869F7E30}" dt="2024-04-27T19:37:43.303" v="1373" actId="22"/>
          <ac:spMkLst>
            <pc:docMk/>
            <pc:sldMk cId="3622026801" sldId="288"/>
            <ac:spMk id="5" creationId="{12543980-FCE1-8760-9345-1845558A03D0}"/>
          </ac:spMkLst>
        </pc:spChg>
        <pc:spChg chg="add mod">
          <ac:chgData name="Powell, Christopher (VDSS)" userId="1d4c96f0-17af-4d07-9878-46d7b318f7da" providerId="ADAL" clId="{2F5A5661-3D00-4CB4-A0D9-427E869F7E30}" dt="2024-04-27T20:01:08.710" v="1610" actId="20577"/>
          <ac:spMkLst>
            <pc:docMk/>
            <pc:sldMk cId="3622026801" sldId="288"/>
            <ac:spMk id="6" creationId="{A297DDCC-05BD-28C0-BDF1-764D2A559DE8}"/>
          </ac:spMkLst>
        </pc:spChg>
        <pc:picChg chg="add mod ord">
          <ac:chgData name="Powell, Christopher (VDSS)" userId="1d4c96f0-17af-4d07-9878-46d7b318f7da" providerId="ADAL" clId="{2F5A5661-3D00-4CB4-A0D9-427E869F7E30}" dt="2024-04-27T19:37:52.099" v="1376" actId="1440"/>
          <ac:picMkLst>
            <pc:docMk/>
            <pc:sldMk cId="3622026801" sldId="288"/>
            <ac:picMk id="4" creationId="{3E6D95CA-86AE-3AB6-9ECC-39ED7236AF65}"/>
          </ac:picMkLst>
        </pc:picChg>
      </pc:sldChg>
      <pc:sldChg chg="addSp delSp modSp add mod modNotesTx">
        <pc:chgData name="Powell, Christopher (VDSS)" userId="1d4c96f0-17af-4d07-9878-46d7b318f7da" providerId="ADAL" clId="{2F5A5661-3D00-4CB4-A0D9-427E869F7E30}" dt="2024-04-30T17:13:28.406" v="3127" actId="6549"/>
        <pc:sldMkLst>
          <pc:docMk/>
          <pc:sldMk cId="3103879823" sldId="289"/>
        </pc:sldMkLst>
        <pc:spChg chg="mod">
          <ac:chgData name="Powell, Christopher (VDSS)" userId="1d4c96f0-17af-4d07-9878-46d7b318f7da" providerId="ADAL" clId="{2F5A5661-3D00-4CB4-A0D9-427E869F7E30}" dt="2024-04-27T19:29:01.033" v="1231" actId="20577"/>
          <ac:spMkLst>
            <pc:docMk/>
            <pc:sldMk cId="3103879823" sldId="289"/>
            <ac:spMk id="2" creationId="{715EC46E-25ED-EEEF-904F-F3947EA711BD}"/>
          </ac:spMkLst>
        </pc:spChg>
        <pc:spChg chg="del">
          <ac:chgData name="Powell, Christopher (VDSS)" userId="1d4c96f0-17af-4d07-9878-46d7b318f7da" providerId="ADAL" clId="{2F5A5661-3D00-4CB4-A0D9-427E869F7E30}" dt="2024-04-27T19:29:03.876" v="1232" actId="22"/>
          <ac:spMkLst>
            <pc:docMk/>
            <pc:sldMk cId="3103879823" sldId="289"/>
            <ac:spMk id="5" creationId="{7BF2E2F8-E94F-C9C8-EF12-1CA01942053C}"/>
          </ac:spMkLst>
        </pc:spChg>
        <pc:spChg chg="add del mod">
          <ac:chgData name="Powell, Christopher (VDSS)" userId="1d4c96f0-17af-4d07-9878-46d7b318f7da" providerId="ADAL" clId="{2F5A5661-3D00-4CB4-A0D9-427E869F7E30}" dt="2024-04-27T19:29:43.171" v="1234" actId="22"/>
          <ac:spMkLst>
            <pc:docMk/>
            <pc:sldMk cId="3103879823" sldId="289"/>
            <ac:spMk id="7" creationId="{2EF668DE-8961-061D-7B3B-0B622766B0B0}"/>
          </ac:spMkLst>
        </pc:spChg>
        <pc:picChg chg="add del mod ord">
          <ac:chgData name="Powell, Christopher (VDSS)" userId="1d4c96f0-17af-4d07-9878-46d7b318f7da" providerId="ADAL" clId="{2F5A5661-3D00-4CB4-A0D9-427E869F7E30}" dt="2024-04-27T19:29:05.619" v="1233" actId="478"/>
          <ac:picMkLst>
            <pc:docMk/>
            <pc:sldMk cId="3103879823" sldId="289"/>
            <ac:picMk id="4" creationId="{EC06F402-1A12-F4CF-6603-8211185956D9}"/>
          </ac:picMkLst>
        </pc:picChg>
        <pc:picChg chg="add mod ord">
          <ac:chgData name="Powell, Christopher (VDSS)" userId="1d4c96f0-17af-4d07-9878-46d7b318f7da" providerId="ADAL" clId="{2F5A5661-3D00-4CB4-A0D9-427E869F7E30}" dt="2024-04-27T21:41:41.373" v="3054" actId="208"/>
          <ac:picMkLst>
            <pc:docMk/>
            <pc:sldMk cId="3103879823" sldId="289"/>
            <ac:picMk id="9" creationId="{CBACF347-B3DB-0A32-ACB5-B15D562B4306}"/>
          </ac:picMkLst>
        </pc:picChg>
        <pc:picChg chg="add mod">
          <ac:chgData name="Powell, Christopher (VDSS)" userId="1d4c96f0-17af-4d07-9878-46d7b318f7da" providerId="ADAL" clId="{2F5A5661-3D00-4CB4-A0D9-427E869F7E30}" dt="2024-04-27T21:41:41.373" v="3054" actId="208"/>
          <ac:picMkLst>
            <pc:docMk/>
            <pc:sldMk cId="3103879823" sldId="289"/>
            <ac:picMk id="11" creationId="{A468D877-0C12-CF75-A622-A94E5F2A2D95}"/>
          </ac:picMkLst>
        </pc:picChg>
      </pc:sldChg>
      <pc:sldChg chg="addSp delSp modSp add mod">
        <pc:chgData name="Powell, Christopher (VDSS)" userId="1d4c96f0-17af-4d07-9878-46d7b318f7da" providerId="ADAL" clId="{2F5A5661-3D00-4CB4-A0D9-427E869F7E30}" dt="2024-04-27T21:41:26.590" v="3053" actId="208"/>
        <pc:sldMkLst>
          <pc:docMk/>
          <pc:sldMk cId="3654170280" sldId="290"/>
        </pc:sldMkLst>
        <pc:spChg chg="mod">
          <ac:chgData name="Powell, Christopher (VDSS)" userId="1d4c96f0-17af-4d07-9878-46d7b318f7da" providerId="ADAL" clId="{2F5A5661-3D00-4CB4-A0D9-427E869F7E30}" dt="2024-04-27T19:27:07.157" v="1186" actId="20577"/>
          <ac:spMkLst>
            <pc:docMk/>
            <pc:sldMk cId="3654170280" sldId="290"/>
            <ac:spMk id="2" creationId="{95C99361-0D9A-74A1-FEE3-B71019AE36AF}"/>
          </ac:spMkLst>
        </pc:spChg>
        <pc:spChg chg="del">
          <ac:chgData name="Powell, Christopher (VDSS)" userId="1d4c96f0-17af-4d07-9878-46d7b318f7da" providerId="ADAL" clId="{2F5A5661-3D00-4CB4-A0D9-427E869F7E30}" dt="2024-04-27T19:27:11.574" v="1187" actId="22"/>
          <ac:spMkLst>
            <pc:docMk/>
            <pc:sldMk cId="3654170280" sldId="290"/>
            <ac:spMk id="5" creationId="{93DCAFCA-B489-034E-FF3A-8B5F6E027C81}"/>
          </ac:spMkLst>
        </pc:spChg>
        <pc:picChg chg="add mod ord">
          <ac:chgData name="Powell, Christopher (VDSS)" userId="1d4c96f0-17af-4d07-9878-46d7b318f7da" providerId="ADAL" clId="{2F5A5661-3D00-4CB4-A0D9-427E869F7E30}" dt="2024-04-27T21:41:26.590" v="3053" actId="208"/>
          <ac:picMkLst>
            <pc:docMk/>
            <pc:sldMk cId="3654170280" sldId="290"/>
            <ac:picMk id="4" creationId="{2EB6AD33-DDD8-7832-45D2-7ED0E1E9AA50}"/>
          </ac:picMkLst>
        </pc:picChg>
      </pc:sldChg>
      <pc:sldChg chg="modSp add mod ord modNotesTx">
        <pc:chgData name="Powell, Christopher (VDSS)" userId="1d4c96f0-17af-4d07-9878-46d7b318f7da" providerId="ADAL" clId="{2F5A5661-3D00-4CB4-A0D9-427E869F7E30}" dt="2024-04-30T17:13:23.190" v="3126" actId="6549"/>
        <pc:sldMkLst>
          <pc:docMk/>
          <pc:sldMk cId="4265512671" sldId="291"/>
        </pc:sldMkLst>
        <pc:picChg chg="mod">
          <ac:chgData name="Powell, Christopher (VDSS)" userId="1d4c96f0-17af-4d07-9878-46d7b318f7da" providerId="ADAL" clId="{2F5A5661-3D00-4CB4-A0D9-427E869F7E30}" dt="2024-04-27T21:41:19.240" v="3052" actId="208"/>
          <ac:picMkLst>
            <pc:docMk/>
            <pc:sldMk cId="4265512671" sldId="291"/>
            <ac:picMk id="4" creationId="{C6412BB6-11D4-926C-0D82-D6347CDAD911}"/>
          </ac:picMkLst>
        </pc:picChg>
      </pc:sldChg>
      <pc:sldChg chg="modSp add mod ord">
        <pc:chgData name="Powell, Christopher (VDSS)" userId="1d4c96f0-17af-4d07-9878-46d7b318f7da" providerId="ADAL" clId="{2F5A5661-3D00-4CB4-A0D9-427E869F7E30}" dt="2024-04-27T20:49:21.171" v="2446" actId="1076"/>
        <pc:sldMkLst>
          <pc:docMk/>
          <pc:sldMk cId="2838067565" sldId="292"/>
        </pc:sldMkLst>
        <pc:spChg chg="mod">
          <ac:chgData name="Powell, Christopher (VDSS)" userId="1d4c96f0-17af-4d07-9878-46d7b318f7da" providerId="ADAL" clId="{2F5A5661-3D00-4CB4-A0D9-427E869F7E30}" dt="2024-04-27T20:49:21.171" v="2446" actId="1076"/>
          <ac:spMkLst>
            <pc:docMk/>
            <pc:sldMk cId="2838067565" sldId="292"/>
            <ac:spMk id="2" creationId="{6D8B90F6-0145-C44D-6514-4B583638A32C}"/>
          </ac:spMkLst>
        </pc:spChg>
      </pc:sldChg>
      <pc:sldChg chg="add">
        <pc:chgData name="Powell, Christopher (VDSS)" userId="1d4c96f0-17af-4d07-9878-46d7b318f7da" providerId="ADAL" clId="{2F5A5661-3D00-4CB4-A0D9-427E869F7E30}" dt="2024-04-27T20:49:09.357" v="2445" actId="2890"/>
        <pc:sldMkLst>
          <pc:docMk/>
          <pc:sldMk cId="3446059785" sldId="293"/>
        </pc:sldMkLst>
      </pc:sldChg>
      <pc:sldChg chg="addSp delSp modSp add mod modAnim">
        <pc:chgData name="Powell, Christopher (VDSS)" userId="1d4c96f0-17af-4d07-9878-46d7b318f7da" providerId="ADAL" clId="{2F5A5661-3D00-4CB4-A0D9-427E869F7E30}" dt="2024-04-27T21:10:55.561" v="2872" actId="208"/>
        <pc:sldMkLst>
          <pc:docMk/>
          <pc:sldMk cId="1829487697" sldId="294"/>
        </pc:sldMkLst>
        <pc:spChg chg="mod">
          <ac:chgData name="Powell, Christopher (VDSS)" userId="1d4c96f0-17af-4d07-9878-46d7b318f7da" providerId="ADAL" clId="{2F5A5661-3D00-4CB4-A0D9-427E869F7E30}" dt="2024-04-27T21:05:07.753" v="2823" actId="20577"/>
          <ac:spMkLst>
            <pc:docMk/>
            <pc:sldMk cId="1829487697" sldId="294"/>
            <ac:spMk id="2" creationId="{8EA079EC-CF85-F623-19FC-81F5D65F066D}"/>
          </ac:spMkLst>
        </pc:spChg>
        <pc:spChg chg="del">
          <ac:chgData name="Powell, Christopher (VDSS)" userId="1d4c96f0-17af-4d07-9878-46d7b318f7da" providerId="ADAL" clId="{2F5A5661-3D00-4CB4-A0D9-427E869F7E30}" dt="2024-04-27T21:07:05.549" v="2830" actId="22"/>
          <ac:spMkLst>
            <pc:docMk/>
            <pc:sldMk cId="1829487697" sldId="294"/>
            <ac:spMk id="5" creationId="{FD5220BC-21D0-036F-1E22-54C2629FBC21}"/>
          </ac:spMkLst>
        </pc:spChg>
        <pc:spChg chg="add mod">
          <ac:chgData name="Powell, Christopher (VDSS)" userId="1d4c96f0-17af-4d07-9878-46d7b318f7da" providerId="ADAL" clId="{2F5A5661-3D00-4CB4-A0D9-427E869F7E30}" dt="2024-04-27T21:09:07.431" v="2843" actId="1076"/>
          <ac:spMkLst>
            <pc:docMk/>
            <pc:sldMk cId="1829487697" sldId="294"/>
            <ac:spMk id="6" creationId="{1C22E2BE-798D-210D-7C72-65FB868B146F}"/>
          </ac:spMkLst>
        </pc:spChg>
        <pc:picChg chg="add mod ord">
          <ac:chgData name="Powell, Christopher (VDSS)" userId="1d4c96f0-17af-4d07-9878-46d7b318f7da" providerId="ADAL" clId="{2F5A5661-3D00-4CB4-A0D9-427E869F7E30}" dt="2024-04-27T21:09:01.240" v="2842" actId="1076"/>
          <ac:picMkLst>
            <pc:docMk/>
            <pc:sldMk cId="1829487697" sldId="294"/>
            <ac:picMk id="4" creationId="{A424F5CC-B09E-3AE8-9448-B7F64A6D762D}"/>
          </ac:picMkLst>
        </pc:picChg>
        <pc:picChg chg="add del mod">
          <ac:chgData name="Powell, Christopher (VDSS)" userId="1d4c96f0-17af-4d07-9878-46d7b318f7da" providerId="ADAL" clId="{2F5A5661-3D00-4CB4-A0D9-427E869F7E30}" dt="2024-04-27T21:09:42.725" v="2848" actId="478"/>
          <ac:picMkLst>
            <pc:docMk/>
            <pc:sldMk cId="1829487697" sldId="294"/>
            <ac:picMk id="8" creationId="{35170FE7-3911-0EA9-9500-051385EE9350}"/>
          </ac:picMkLst>
        </pc:picChg>
        <pc:picChg chg="add mod">
          <ac:chgData name="Powell, Christopher (VDSS)" userId="1d4c96f0-17af-4d07-9878-46d7b318f7da" providerId="ADAL" clId="{2F5A5661-3D00-4CB4-A0D9-427E869F7E30}" dt="2024-04-27T21:10:55.561" v="2872" actId="208"/>
          <ac:picMkLst>
            <pc:docMk/>
            <pc:sldMk cId="1829487697" sldId="294"/>
            <ac:picMk id="10" creationId="{1CEA6F2B-EE6B-A356-74FF-A6C23535EDEF}"/>
          </ac:picMkLst>
        </pc:picChg>
      </pc:sldChg>
      <pc:sldChg chg="addSp delSp modSp add mod modAnim">
        <pc:chgData name="Powell, Christopher (VDSS)" userId="1d4c96f0-17af-4d07-9878-46d7b318f7da" providerId="ADAL" clId="{2F5A5661-3D00-4CB4-A0D9-427E869F7E30}" dt="2024-04-27T21:06:30.717" v="2829"/>
        <pc:sldMkLst>
          <pc:docMk/>
          <pc:sldMk cId="1462798631" sldId="295"/>
        </pc:sldMkLst>
        <pc:spChg chg="mod">
          <ac:chgData name="Powell, Christopher (VDSS)" userId="1d4c96f0-17af-4d07-9878-46d7b318f7da" providerId="ADAL" clId="{2F5A5661-3D00-4CB4-A0D9-427E869F7E30}" dt="2024-04-27T20:57:38.075" v="2697" actId="20577"/>
          <ac:spMkLst>
            <pc:docMk/>
            <pc:sldMk cId="1462798631" sldId="295"/>
            <ac:spMk id="2" creationId="{C1B7C921-B0D8-AFBF-8121-AC173BED0050}"/>
          </ac:spMkLst>
        </pc:spChg>
        <pc:spChg chg="del">
          <ac:chgData name="Powell, Christopher (VDSS)" userId="1d4c96f0-17af-4d07-9878-46d7b318f7da" providerId="ADAL" clId="{2F5A5661-3D00-4CB4-A0D9-427E869F7E30}" dt="2024-04-27T21:01:50.699" v="2698" actId="22"/>
          <ac:spMkLst>
            <pc:docMk/>
            <pc:sldMk cId="1462798631" sldId="295"/>
            <ac:spMk id="5" creationId="{38DE0EB6-0EA8-1700-D75B-1FF396711EAE}"/>
          </ac:spMkLst>
        </pc:spChg>
        <pc:spChg chg="add mod">
          <ac:chgData name="Powell, Christopher (VDSS)" userId="1d4c96f0-17af-4d07-9878-46d7b318f7da" providerId="ADAL" clId="{2F5A5661-3D00-4CB4-A0D9-427E869F7E30}" dt="2024-04-27T21:04:43.568" v="2773" actId="1076"/>
          <ac:spMkLst>
            <pc:docMk/>
            <pc:sldMk cId="1462798631" sldId="295"/>
            <ac:spMk id="8" creationId="{3C688A2E-0491-EBC4-9920-59234E9D49A2}"/>
          </ac:spMkLst>
        </pc:spChg>
        <pc:spChg chg="add mod">
          <ac:chgData name="Powell, Christopher (VDSS)" userId="1d4c96f0-17af-4d07-9878-46d7b318f7da" providerId="ADAL" clId="{2F5A5661-3D00-4CB4-A0D9-427E869F7E30}" dt="2024-04-27T21:06:20.649" v="2828" actId="14100"/>
          <ac:spMkLst>
            <pc:docMk/>
            <pc:sldMk cId="1462798631" sldId="295"/>
            <ac:spMk id="9" creationId="{1EB51A66-43B0-CB0C-3063-A951CB574B2B}"/>
          </ac:spMkLst>
        </pc:spChg>
        <pc:picChg chg="add mod ord">
          <ac:chgData name="Powell, Christopher (VDSS)" userId="1d4c96f0-17af-4d07-9878-46d7b318f7da" providerId="ADAL" clId="{2F5A5661-3D00-4CB4-A0D9-427E869F7E30}" dt="2024-04-27T21:01:58.480" v="2700" actId="1440"/>
          <ac:picMkLst>
            <pc:docMk/>
            <pc:sldMk cId="1462798631" sldId="295"/>
            <ac:picMk id="4" creationId="{777856EF-4D55-59D2-CC27-F706E7607481}"/>
          </ac:picMkLst>
        </pc:picChg>
        <pc:picChg chg="add mod">
          <ac:chgData name="Powell, Christopher (VDSS)" userId="1d4c96f0-17af-4d07-9878-46d7b318f7da" providerId="ADAL" clId="{2F5A5661-3D00-4CB4-A0D9-427E869F7E30}" dt="2024-04-27T21:03:40.594" v="2707" actId="208"/>
          <ac:picMkLst>
            <pc:docMk/>
            <pc:sldMk cId="1462798631" sldId="295"/>
            <ac:picMk id="7" creationId="{42F7A173-8329-959E-3D13-ACEBD280E1DA}"/>
          </ac:picMkLst>
        </pc:picChg>
      </pc:sldChg>
      <pc:sldChg chg="addSp delSp modSp add mod ord">
        <pc:chgData name="Powell, Christopher (VDSS)" userId="1d4c96f0-17af-4d07-9878-46d7b318f7da" providerId="ADAL" clId="{2F5A5661-3D00-4CB4-A0D9-427E869F7E30}" dt="2024-04-27T20:55:16.759" v="2682" actId="1440"/>
        <pc:sldMkLst>
          <pc:docMk/>
          <pc:sldMk cId="1833714911" sldId="296"/>
        </pc:sldMkLst>
        <pc:spChg chg="mod">
          <ac:chgData name="Powell, Christopher (VDSS)" userId="1d4c96f0-17af-4d07-9878-46d7b318f7da" providerId="ADAL" clId="{2F5A5661-3D00-4CB4-A0D9-427E869F7E30}" dt="2024-04-27T20:55:11.070" v="2681" actId="20577"/>
          <ac:spMkLst>
            <pc:docMk/>
            <pc:sldMk cId="1833714911" sldId="296"/>
            <ac:spMk id="2" creationId="{16FA1803-6944-ECFE-E81A-F1A9F82FDEFF}"/>
          </ac:spMkLst>
        </pc:spChg>
        <pc:spChg chg="del">
          <ac:chgData name="Powell, Christopher (VDSS)" userId="1d4c96f0-17af-4d07-9878-46d7b318f7da" providerId="ADAL" clId="{2F5A5661-3D00-4CB4-A0D9-427E869F7E30}" dt="2024-04-27T20:54:55.863" v="2641" actId="22"/>
          <ac:spMkLst>
            <pc:docMk/>
            <pc:sldMk cId="1833714911" sldId="296"/>
            <ac:spMk id="5" creationId="{9A85CAC9-D5E9-BE19-60A5-F44EAE176C9A}"/>
          </ac:spMkLst>
        </pc:spChg>
        <pc:picChg chg="add mod ord">
          <ac:chgData name="Powell, Christopher (VDSS)" userId="1d4c96f0-17af-4d07-9878-46d7b318f7da" providerId="ADAL" clId="{2F5A5661-3D00-4CB4-A0D9-427E869F7E30}" dt="2024-04-27T20:55:16.759" v="2682" actId="1440"/>
          <ac:picMkLst>
            <pc:docMk/>
            <pc:sldMk cId="1833714911" sldId="296"/>
            <ac:picMk id="4" creationId="{C077258B-0C97-F98A-F29D-6DA48A3809C6}"/>
          </ac:picMkLst>
        </pc:picChg>
      </pc:sldChg>
      <pc:sldChg chg="addSp delSp modSp add mod">
        <pc:chgData name="Powell, Christopher (VDSS)" userId="1d4c96f0-17af-4d07-9878-46d7b318f7da" providerId="ADAL" clId="{2F5A5661-3D00-4CB4-A0D9-427E869F7E30}" dt="2024-04-27T21:14:16.332" v="2907" actId="208"/>
        <pc:sldMkLst>
          <pc:docMk/>
          <pc:sldMk cId="2003042248" sldId="297"/>
        </pc:sldMkLst>
        <pc:spChg chg="mod">
          <ac:chgData name="Powell, Christopher (VDSS)" userId="1d4c96f0-17af-4d07-9878-46d7b318f7da" providerId="ADAL" clId="{2F5A5661-3D00-4CB4-A0D9-427E869F7E30}" dt="2024-04-27T21:13:14.315" v="2904" actId="20577"/>
          <ac:spMkLst>
            <pc:docMk/>
            <pc:sldMk cId="2003042248" sldId="297"/>
            <ac:spMk id="2" creationId="{425C62CE-1C2D-308C-19CC-75559EAAC686}"/>
          </ac:spMkLst>
        </pc:spChg>
        <pc:spChg chg="del">
          <ac:chgData name="Powell, Christopher (VDSS)" userId="1d4c96f0-17af-4d07-9878-46d7b318f7da" providerId="ADAL" clId="{2F5A5661-3D00-4CB4-A0D9-427E869F7E30}" dt="2024-04-27T21:14:09.987" v="2905" actId="22"/>
          <ac:spMkLst>
            <pc:docMk/>
            <pc:sldMk cId="2003042248" sldId="297"/>
            <ac:spMk id="5" creationId="{CE4F44F2-B088-98C3-94FA-B786038DED14}"/>
          </ac:spMkLst>
        </pc:spChg>
        <pc:picChg chg="add mod ord">
          <ac:chgData name="Powell, Christopher (VDSS)" userId="1d4c96f0-17af-4d07-9878-46d7b318f7da" providerId="ADAL" clId="{2F5A5661-3D00-4CB4-A0D9-427E869F7E30}" dt="2024-04-27T21:14:16.332" v="2907" actId="208"/>
          <ac:picMkLst>
            <pc:docMk/>
            <pc:sldMk cId="2003042248" sldId="297"/>
            <ac:picMk id="4" creationId="{220C8BB4-71A0-8CF8-E058-2BBA21505BE9}"/>
          </ac:picMkLst>
        </pc:picChg>
      </pc:sldChg>
      <pc:sldChg chg="addSp delSp modSp add mod">
        <pc:chgData name="Powell, Christopher (VDSS)" userId="1d4c96f0-17af-4d07-9878-46d7b318f7da" providerId="ADAL" clId="{2F5A5661-3D00-4CB4-A0D9-427E869F7E30}" dt="2024-04-27T21:10:06.778" v="2867" actId="208"/>
        <pc:sldMkLst>
          <pc:docMk/>
          <pc:sldMk cId="2946485712" sldId="298"/>
        </pc:sldMkLst>
        <pc:spChg chg="mod">
          <ac:chgData name="Powell, Christopher (VDSS)" userId="1d4c96f0-17af-4d07-9878-46d7b318f7da" providerId="ADAL" clId="{2F5A5661-3D00-4CB4-A0D9-427E869F7E30}" dt="2024-04-27T21:09:51.446" v="2862" actId="20577"/>
          <ac:spMkLst>
            <pc:docMk/>
            <pc:sldMk cId="2946485712" sldId="298"/>
            <ac:spMk id="2" creationId="{710C99A4-E2C1-7402-33AE-6FF518D4AA54}"/>
          </ac:spMkLst>
        </pc:spChg>
        <pc:spChg chg="del">
          <ac:chgData name="Powell, Christopher (VDSS)" userId="1d4c96f0-17af-4d07-9878-46d7b318f7da" providerId="ADAL" clId="{2F5A5661-3D00-4CB4-A0D9-427E869F7E30}" dt="2024-04-27T21:09:54.228" v="2863" actId="22"/>
          <ac:spMkLst>
            <pc:docMk/>
            <pc:sldMk cId="2946485712" sldId="298"/>
            <ac:spMk id="5" creationId="{4619541B-41D0-392E-0562-CBE162EB960D}"/>
          </ac:spMkLst>
        </pc:spChg>
        <pc:picChg chg="add mod ord">
          <ac:chgData name="Powell, Christopher (VDSS)" userId="1d4c96f0-17af-4d07-9878-46d7b318f7da" providerId="ADAL" clId="{2F5A5661-3D00-4CB4-A0D9-427E869F7E30}" dt="2024-04-27T21:10:06.778" v="2867" actId="208"/>
          <ac:picMkLst>
            <pc:docMk/>
            <pc:sldMk cId="2946485712" sldId="298"/>
            <ac:picMk id="4" creationId="{277B80C9-7933-0DE1-9568-9A5154A08B37}"/>
          </ac:picMkLst>
        </pc:picChg>
      </pc:sldChg>
      <pc:sldChg chg="addSp delSp modSp add mod modClrScheme chgLayout">
        <pc:chgData name="Powell, Christopher (VDSS)" userId="1d4c96f0-17af-4d07-9878-46d7b318f7da" providerId="ADAL" clId="{2F5A5661-3D00-4CB4-A0D9-427E869F7E30}" dt="2024-04-27T21:25:33.430" v="2952" actId="962"/>
        <pc:sldMkLst>
          <pc:docMk/>
          <pc:sldMk cId="1124487514" sldId="299"/>
        </pc:sldMkLst>
        <pc:spChg chg="del mod ord">
          <ac:chgData name="Powell, Christopher (VDSS)" userId="1d4c96f0-17af-4d07-9878-46d7b318f7da" providerId="ADAL" clId="{2F5A5661-3D00-4CB4-A0D9-427E869F7E30}" dt="2024-04-27T21:23:03.197" v="2940" actId="700"/>
          <ac:spMkLst>
            <pc:docMk/>
            <pc:sldMk cId="1124487514" sldId="299"/>
            <ac:spMk id="2" creationId="{1F1A1FFF-BED4-E9CA-0B41-A5E75133C8A6}"/>
          </ac:spMkLst>
        </pc:spChg>
        <pc:spChg chg="add del mod ord">
          <ac:chgData name="Powell, Christopher (VDSS)" userId="1d4c96f0-17af-4d07-9878-46d7b318f7da" providerId="ADAL" clId="{2F5A5661-3D00-4CB4-A0D9-427E869F7E30}" dt="2024-04-27T21:23:07.186" v="2941" actId="478"/>
          <ac:spMkLst>
            <pc:docMk/>
            <pc:sldMk cId="1124487514" sldId="299"/>
            <ac:spMk id="3" creationId="{C6353328-426D-CDCF-3881-6146E46C76F1}"/>
          </ac:spMkLst>
        </pc:spChg>
        <pc:spChg chg="del">
          <ac:chgData name="Powell, Christopher (VDSS)" userId="1d4c96f0-17af-4d07-9878-46d7b318f7da" providerId="ADAL" clId="{2F5A5661-3D00-4CB4-A0D9-427E869F7E30}" dt="2024-04-27T21:23:03.197" v="2940" actId="700"/>
          <ac:spMkLst>
            <pc:docMk/>
            <pc:sldMk cId="1124487514" sldId="299"/>
            <ac:spMk id="5" creationId="{428E5136-3EB0-CB59-2FFC-44345144486A}"/>
          </ac:spMkLst>
        </pc:spChg>
        <pc:picChg chg="add del">
          <ac:chgData name="Powell, Christopher (VDSS)" userId="1d4c96f0-17af-4d07-9878-46d7b318f7da" providerId="ADAL" clId="{2F5A5661-3D00-4CB4-A0D9-427E869F7E30}" dt="2024-04-27T21:23:37.481" v="2943" actId="478"/>
          <ac:picMkLst>
            <pc:docMk/>
            <pc:sldMk cId="1124487514" sldId="299"/>
            <ac:picMk id="4" creationId="{170BF37A-CBDF-0ABF-E260-079436E41387}"/>
          </ac:picMkLst>
        </pc:picChg>
        <pc:picChg chg="add del mod">
          <ac:chgData name="Powell, Christopher (VDSS)" userId="1d4c96f0-17af-4d07-9878-46d7b318f7da" providerId="ADAL" clId="{2F5A5661-3D00-4CB4-A0D9-427E869F7E30}" dt="2024-04-27T21:24:51.043" v="2947" actId="478"/>
          <ac:picMkLst>
            <pc:docMk/>
            <pc:sldMk cId="1124487514" sldId="299"/>
            <ac:picMk id="7" creationId="{A9574FEA-CAA3-720F-F8AC-5DDAFDDFB159}"/>
          </ac:picMkLst>
        </pc:picChg>
        <pc:picChg chg="add del">
          <ac:chgData name="Powell, Christopher (VDSS)" userId="1d4c96f0-17af-4d07-9878-46d7b318f7da" providerId="ADAL" clId="{2F5A5661-3D00-4CB4-A0D9-427E869F7E30}" dt="2024-04-27T21:25:23.761" v="2949" actId="478"/>
          <ac:picMkLst>
            <pc:docMk/>
            <pc:sldMk cId="1124487514" sldId="299"/>
            <ac:picMk id="8" creationId="{8C488777-46BC-621A-7F88-111F656B0495}"/>
          </ac:picMkLst>
        </pc:picChg>
        <pc:picChg chg="add mod">
          <ac:chgData name="Powell, Christopher (VDSS)" userId="1d4c96f0-17af-4d07-9878-46d7b318f7da" providerId="ADAL" clId="{2F5A5661-3D00-4CB4-A0D9-427E869F7E30}" dt="2024-04-27T21:25:33.430" v="2952" actId="962"/>
          <ac:picMkLst>
            <pc:docMk/>
            <pc:sldMk cId="1124487514" sldId="299"/>
            <ac:picMk id="10" creationId="{4549BFCE-2009-4E30-9FBD-BDEFC5783E6B}"/>
          </ac:picMkLst>
        </pc:picChg>
      </pc:sldChg>
      <pc:sldChg chg="addSp delSp modSp add mod">
        <pc:chgData name="Powell, Christopher (VDSS)" userId="1d4c96f0-17af-4d07-9878-46d7b318f7da" providerId="ADAL" clId="{2F5A5661-3D00-4CB4-A0D9-427E869F7E30}" dt="2024-04-27T21:21:31.263" v="2939" actId="208"/>
        <pc:sldMkLst>
          <pc:docMk/>
          <pc:sldMk cId="509296723" sldId="300"/>
        </pc:sldMkLst>
        <pc:spChg chg="mod">
          <ac:chgData name="Powell, Christopher (VDSS)" userId="1d4c96f0-17af-4d07-9878-46d7b318f7da" providerId="ADAL" clId="{2F5A5661-3D00-4CB4-A0D9-427E869F7E30}" dt="2024-04-27T21:21:00.322" v="2935" actId="20577"/>
          <ac:spMkLst>
            <pc:docMk/>
            <pc:sldMk cId="509296723" sldId="300"/>
            <ac:spMk id="2" creationId="{ACDB7A45-D1CD-C113-711B-0DC90A1A877F}"/>
          </ac:spMkLst>
        </pc:spChg>
        <pc:spChg chg="del">
          <ac:chgData name="Powell, Christopher (VDSS)" userId="1d4c96f0-17af-4d07-9878-46d7b318f7da" providerId="ADAL" clId="{2F5A5661-3D00-4CB4-A0D9-427E869F7E30}" dt="2024-04-27T21:21:21.276" v="2936" actId="22"/>
          <ac:spMkLst>
            <pc:docMk/>
            <pc:sldMk cId="509296723" sldId="300"/>
            <ac:spMk id="5" creationId="{E12E7CDC-3C1C-C616-1668-EAC615D3EAAF}"/>
          </ac:spMkLst>
        </pc:spChg>
        <pc:picChg chg="add mod ord">
          <ac:chgData name="Powell, Christopher (VDSS)" userId="1d4c96f0-17af-4d07-9878-46d7b318f7da" providerId="ADAL" clId="{2F5A5661-3D00-4CB4-A0D9-427E869F7E30}" dt="2024-04-27T21:21:31.263" v="2939" actId="208"/>
          <ac:picMkLst>
            <pc:docMk/>
            <pc:sldMk cId="509296723" sldId="300"/>
            <ac:picMk id="4" creationId="{8B4A6ABD-13E0-104E-D904-D1365803FADD}"/>
          </ac:picMkLst>
        </pc:picChg>
      </pc:sldChg>
      <pc:sldChg chg="addSp delSp modSp add mod">
        <pc:chgData name="Powell, Christopher (VDSS)" userId="1d4c96f0-17af-4d07-9878-46d7b318f7da" providerId="ADAL" clId="{2F5A5661-3D00-4CB4-A0D9-427E869F7E30}" dt="2024-04-27T21:15:22.256" v="2923" actId="1076"/>
        <pc:sldMkLst>
          <pc:docMk/>
          <pc:sldMk cId="617946655" sldId="301"/>
        </pc:sldMkLst>
        <pc:spChg chg="mod">
          <ac:chgData name="Powell, Christopher (VDSS)" userId="1d4c96f0-17af-4d07-9878-46d7b318f7da" providerId="ADAL" clId="{2F5A5661-3D00-4CB4-A0D9-427E869F7E30}" dt="2024-04-27T21:14:40.829" v="2918" actId="20577"/>
          <ac:spMkLst>
            <pc:docMk/>
            <pc:sldMk cId="617946655" sldId="301"/>
            <ac:spMk id="2" creationId="{DB8C43AE-CC48-0B96-AF96-31C01810D313}"/>
          </ac:spMkLst>
        </pc:spChg>
        <pc:spChg chg="del">
          <ac:chgData name="Powell, Christopher (VDSS)" userId="1d4c96f0-17af-4d07-9878-46d7b318f7da" providerId="ADAL" clId="{2F5A5661-3D00-4CB4-A0D9-427E869F7E30}" dt="2024-04-27T21:15:00.725" v="2919" actId="22"/>
          <ac:spMkLst>
            <pc:docMk/>
            <pc:sldMk cId="617946655" sldId="301"/>
            <ac:spMk id="5" creationId="{DC65B8B0-85B4-4DD3-B43D-B83111383474}"/>
          </ac:spMkLst>
        </pc:spChg>
        <pc:picChg chg="add mod ord">
          <ac:chgData name="Powell, Christopher (VDSS)" userId="1d4c96f0-17af-4d07-9878-46d7b318f7da" providerId="ADAL" clId="{2F5A5661-3D00-4CB4-A0D9-427E869F7E30}" dt="2024-04-27T21:15:22.256" v="2923" actId="1076"/>
          <ac:picMkLst>
            <pc:docMk/>
            <pc:sldMk cId="617946655" sldId="301"/>
            <ac:picMk id="4" creationId="{272658C0-23D1-6D4C-C5B1-17F4EAD1F0E1}"/>
          </ac:picMkLst>
        </pc:picChg>
      </pc:sldChg>
      <pc:sldChg chg="modSp add mod ord">
        <pc:chgData name="Powell, Christopher (VDSS)" userId="1d4c96f0-17af-4d07-9878-46d7b318f7da" providerId="ADAL" clId="{2F5A5661-3D00-4CB4-A0D9-427E869F7E30}" dt="2024-04-27T21:13:01.213" v="2879" actId="1076"/>
        <pc:sldMkLst>
          <pc:docMk/>
          <pc:sldMk cId="3883266921" sldId="302"/>
        </pc:sldMkLst>
        <pc:spChg chg="mod">
          <ac:chgData name="Powell, Christopher (VDSS)" userId="1d4c96f0-17af-4d07-9878-46d7b318f7da" providerId="ADAL" clId="{2F5A5661-3D00-4CB4-A0D9-427E869F7E30}" dt="2024-04-27T21:13:01.213" v="2879" actId="1076"/>
          <ac:spMkLst>
            <pc:docMk/>
            <pc:sldMk cId="3883266921" sldId="302"/>
            <ac:spMk id="2" creationId="{811FC36E-CD65-60E2-BFE9-93420A277FBB}"/>
          </ac:spMkLst>
        </pc:spChg>
      </pc:sldChg>
      <pc:sldChg chg="modSp add mod ord">
        <pc:chgData name="Powell, Christopher (VDSS)" userId="1d4c96f0-17af-4d07-9878-46d7b318f7da" providerId="ADAL" clId="{2F5A5661-3D00-4CB4-A0D9-427E869F7E30}" dt="2024-04-27T21:20:52.931" v="2927" actId="1076"/>
        <pc:sldMkLst>
          <pc:docMk/>
          <pc:sldMk cId="2309521165" sldId="303"/>
        </pc:sldMkLst>
        <pc:spChg chg="mod">
          <ac:chgData name="Powell, Christopher (VDSS)" userId="1d4c96f0-17af-4d07-9878-46d7b318f7da" providerId="ADAL" clId="{2F5A5661-3D00-4CB4-A0D9-427E869F7E30}" dt="2024-04-27T21:20:52.931" v="2927" actId="1076"/>
          <ac:spMkLst>
            <pc:docMk/>
            <pc:sldMk cId="2309521165" sldId="303"/>
            <ac:spMk id="2" creationId="{92FE37FC-9B98-C633-8318-7647041B551B}"/>
          </ac:spMkLst>
        </pc:spChg>
      </pc:sldChg>
      <pc:sldMasterChg chg="setBg modSldLayout">
        <pc:chgData name="Powell, Christopher (VDSS)" userId="1d4c96f0-17af-4d07-9878-46d7b318f7da" providerId="ADAL" clId="{2F5A5661-3D00-4CB4-A0D9-427E869F7E30}" dt="2024-04-27T21:45:02.082" v="3089"/>
        <pc:sldMasterMkLst>
          <pc:docMk/>
          <pc:sldMasterMk cId="2365837070" sldId="2147483661"/>
        </pc:sldMasterMkLst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1406757349" sldId="2147483649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2365508780" sldId="2147483663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1403400256" sldId="2147483664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1762027998" sldId="2147483668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3037812921" sldId="2147483669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2404495170" sldId="2147483670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891551953" sldId="2147483671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3848817648" sldId="2147483674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741823523" sldId="2147483675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3791110160" sldId="2147483676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3947619993" sldId="2147483677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2467321471" sldId="2147483678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1966769391" sldId="2147483679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312380282" sldId="2147483680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3403357095" sldId="2147483681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690885266" sldId="2147483682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4091106876" sldId="2147483683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2364796989" sldId="2147483684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567949792" sldId="2147483685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1163610980" sldId="2147483686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2235725085" sldId="2147483687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653272943" sldId="2147483688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594012974" sldId="2147483689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3282144495" sldId="2147483690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4228691699" sldId="2147483691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1096172330" sldId="2147483692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7233955" sldId="2147483693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3874912880" sldId="2147483694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3478742876" sldId="2147483712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2595170266" sldId="2147483714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3502015070" sldId="2147483715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3192129537" sldId="2147483716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1637309625" sldId="2147483717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81021682" sldId="2147483718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477490271" sldId="2147483719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3006362681" sldId="2147483720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1706121962" sldId="2147483721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3026310555" sldId="2147483722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462448865" sldId="2147483723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1529548391" sldId="2147483724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1987871685" sldId="2147483725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26216823" sldId="2147483726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3519711783" sldId="2147483727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383806896" sldId="2147483728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1255258902" sldId="2147483729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103366941" sldId="2147483730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2320653092" sldId="2147483731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358215137" sldId="2147483732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3293943139" sldId="2147483733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2007608612" sldId="2147483734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3632851403" sldId="2147483735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403523090" sldId="2147483736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471459101" sldId="2147483737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258962254" sldId="2147483738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3978671556" sldId="2147483739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4007267282" sldId="2147483740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3513828801" sldId="2147483741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365837070" sldId="2147483661"/>
            <pc:sldLayoutMk cId="350260388" sldId="2147483742"/>
          </pc:sldLayoutMkLst>
        </pc:sldLayoutChg>
      </pc:sldMasterChg>
      <pc:sldMasterChg chg="setBg modSldLayout">
        <pc:chgData name="Powell, Christopher (VDSS)" userId="1d4c96f0-17af-4d07-9878-46d7b318f7da" providerId="ADAL" clId="{2F5A5661-3D00-4CB4-A0D9-427E869F7E30}" dt="2024-04-27T21:45:02.082" v="3089"/>
        <pc:sldMasterMkLst>
          <pc:docMk/>
          <pc:sldMasterMk cId="299412255" sldId="2147483696"/>
        </pc:sldMasterMkLst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99412255" sldId="2147483696"/>
            <pc:sldLayoutMk cId="1774321646" sldId="2147483708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99412255" sldId="2147483696"/>
            <pc:sldLayoutMk cId="4219154185" sldId="2147483709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99412255" sldId="2147483696"/>
            <pc:sldLayoutMk cId="391312306" sldId="2147483710"/>
          </pc:sldLayoutMkLst>
        </pc:sldLayoutChg>
        <pc:sldLayoutChg chg="setBg">
          <pc:chgData name="Powell, Christopher (VDSS)" userId="1d4c96f0-17af-4d07-9878-46d7b318f7da" providerId="ADAL" clId="{2F5A5661-3D00-4CB4-A0D9-427E869F7E30}" dt="2024-04-27T21:45:02.082" v="3089"/>
          <pc:sldLayoutMkLst>
            <pc:docMk/>
            <pc:sldMasterMk cId="299412255" sldId="2147483696"/>
            <pc:sldLayoutMk cId="1752880495" sldId="2147483711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4D3CAB-9AB5-4BF8-A63D-CE0D0D8D1F38}" type="doc">
      <dgm:prSet loTypeId="urn:microsoft.com/office/officeart/2008/layout/VerticalCurvedList" loCatId="list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DE8AA15D-C120-4AEB-AFC3-B91A455420AD}">
      <dgm:prSet phldrT="[Text]"/>
      <dgm:spPr/>
      <dgm:t>
        <a:bodyPr/>
        <a:lstStyle/>
        <a:p>
          <a:r>
            <a:rPr lang="en-US" dirty="0"/>
            <a:t>Hampton DSS 1999 - 2002</a:t>
          </a:r>
        </a:p>
      </dgm:t>
    </dgm:pt>
    <dgm:pt modelId="{B33247FF-9DD0-405A-AFF2-83478AB570D6}" type="parTrans" cxnId="{3BD56981-136A-416B-94E0-468A7A5C4A49}">
      <dgm:prSet/>
      <dgm:spPr/>
      <dgm:t>
        <a:bodyPr/>
        <a:lstStyle/>
        <a:p>
          <a:endParaRPr lang="en-US"/>
        </a:p>
      </dgm:t>
    </dgm:pt>
    <dgm:pt modelId="{852141F8-5E6B-4E88-9259-6ACFD177497A}" type="sibTrans" cxnId="{3BD56981-136A-416B-94E0-468A7A5C4A49}">
      <dgm:prSet/>
      <dgm:spPr/>
      <dgm:t>
        <a:bodyPr/>
        <a:lstStyle/>
        <a:p>
          <a:endParaRPr lang="en-US"/>
        </a:p>
      </dgm:t>
    </dgm:pt>
    <dgm:pt modelId="{C73803E7-CD44-482C-94AB-4B6FD70D2111}">
      <dgm:prSet phldrT="[Text]"/>
      <dgm:spPr/>
      <dgm:t>
        <a:bodyPr/>
        <a:lstStyle/>
        <a:p>
          <a:r>
            <a:rPr lang="en-US" dirty="0"/>
            <a:t>Williamsburg DSS 2002 -2022</a:t>
          </a:r>
        </a:p>
      </dgm:t>
    </dgm:pt>
    <dgm:pt modelId="{06504CE2-4E40-4F55-A294-E3281309FD2E}" type="parTrans" cxnId="{E59573F3-3ABB-407B-A20C-DA76AAEFF10C}">
      <dgm:prSet/>
      <dgm:spPr/>
      <dgm:t>
        <a:bodyPr/>
        <a:lstStyle/>
        <a:p>
          <a:endParaRPr lang="en-US"/>
        </a:p>
      </dgm:t>
    </dgm:pt>
    <dgm:pt modelId="{F7DC06E1-310F-4082-9645-3B8BED77243D}" type="sibTrans" cxnId="{E59573F3-3ABB-407B-A20C-DA76AAEFF10C}">
      <dgm:prSet/>
      <dgm:spPr/>
      <dgm:t>
        <a:bodyPr/>
        <a:lstStyle/>
        <a:p>
          <a:endParaRPr lang="en-US"/>
        </a:p>
      </dgm:t>
    </dgm:pt>
    <dgm:pt modelId="{F3929FC1-83E1-406D-A1AE-31AF0B93A646}">
      <dgm:prSet phldrT="[Text]"/>
      <dgm:spPr/>
      <dgm:t>
        <a:bodyPr/>
        <a:lstStyle/>
        <a:p>
          <a:r>
            <a:rPr lang="en-US" dirty="0"/>
            <a:t>Commonwealth of VA 2022 - ???</a:t>
          </a:r>
        </a:p>
      </dgm:t>
    </dgm:pt>
    <dgm:pt modelId="{9AAFB9B4-A70F-4B92-9ACB-88D663B1984F}" type="parTrans" cxnId="{A54BDDB2-01EF-4F61-8A0F-33DA6F7DA1C0}">
      <dgm:prSet/>
      <dgm:spPr/>
      <dgm:t>
        <a:bodyPr/>
        <a:lstStyle/>
        <a:p>
          <a:endParaRPr lang="en-US"/>
        </a:p>
      </dgm:t>
    </dgm:pt>
    <dgm:pt modelId="{A8B95605-F9C5-4FE3-A5C9-422403558323}" type="sibTrans" cxnId="{A54BDDB2-01EF-4F61-8A0F-33DA6F7DA1C0}">
      <dgm:prSet/>
      <dgm:spPr/>
      <dgm:t>
        <a:bodyPr/>
        <a:lstStyle/>
        <a:p>
          <a:endParaRPr lang="en-US"/>
        </a:p>
      </dgm:t>
    </dgm:pt>
    <dgm:pt modelId="{752FDE01-7261-49D3-A17A-FC4776FD6EA6}" type="pres">
      <dgm:prSet presAssocID="{6F4D3CAB-9AB5-4BF8-A63D-CE0D0D8D1F38}" presName="Name0" presStyleCnt="0">
        <dgm:presLayoutVars>
          <dgm:chMax val="7"/>
          <dgm:chPref val="7"/>
          <dgm:dir/>
        </dgm:presLayoutVars>
      </dgm:prSet>
      <dgm:spPr/>
    </dgm:pt>
    <dgm:pt modelId="{07F8C216-566A-4F3A-B58F-661FECAED490}" type="pres">
      <dgm:prSet presAssocID="{6F4D3CAB-9AB5-4BF8-A63D-CE0D0D8D1F38}" presName="Name1" presStyleCnt="0"/>
      <dgm:spPr/>
    </dgm:pt>
    <dgm:pt modelId="{90F61759-E088-4674-A91A-6D678F7AB901}" type="pres">
      <dgm:prSet presAssocID="{6F4D3CAB-9AB5-4BF8-A63D-CE0D0D8D1F38}" presName="cycle" presStyleCnt="0"/>
      <dgm:spPr/>
    </dgm:pt>
    <dgm:pt modelId="{1B5D9385-EE1C-4520-BDC1-AED442428E7D}" type="pres">
      <dgm:prSet presAssocID="{6F4D3CAB-9AB5-4BF8-A63D-CE0D0D8D1F38}" presName="srcNode" presStyleLbl="node1" presStyleIdx="0" presStyleCnt="3"/>
      <dgm:spPr/>
    </dgm:pt>
    <dgm:pt modelId="{B5FE564F-CEFD-430F-A7DA-F37D3B707EF7}" type="pres">
      <dgm:prSet presAssocID="{6F4D3CAB-9AB5-4BF8-A63D-CE0D0D8D1F38}" presName="conn" presStyleLbl="parChTrans1D2" presStyleIdx="0" presStyleCnt="1"/>
      <dgm:spPr/>
    </dgm:pt>
    <dgm:pt modelId="{F389EA4C-486D-4500-AA54-A9436A8A4A17}" type="pres">
      <dgm:prSet presAssocID="{6F4D3CAB-9AB5-4BF8-A63D-CE0D0D8D1F38}" presName="extraNode" presStyleLbl="node1" presStyleIdx="0" presStyleCnt="3"/>
      <dgm:spPr/>
    </dgm:pt>
    <dgm:pt modelId="{1A40DD6F-745C-4B4D-93B6-D8129FA34D8F}" type="pres">
      <dgm:prSet presAssocID="{6F4D3CAB-9AB5-4BF8-A63D-CE0D0D8D1F38}" presName="dstNode" presStyleLbl="node1" presStyleIdx="0" presStyleCnt="3"/>
      <dgm:spPr/>
    </dgm:pt>
    <dgm:pt modelId="{72C72A0B-8843-4747-94E7-FDC869811B89}" type="pres">
      <dgm:prSet presAssocID="{DE8AA15D-C120-4AEB-AFC3-B91A455420AD}" presName="text_1" presStyleLbl="node1" presStyleIdx="0" presStyleCnt="3">
        <dgm:presLayoutVars>
          <dgm:bulletEnabled val="1"/>
        </dgm:presLayoutVars>
      </dgm:prSet>
      <dgm:spPr/>
    </dgm:pt>
    <dgm:pt modelId="{E3EBF3F1-F0EA-480C-90C0-548FBEB9AF25}" type="pres">
      <dgm:prSet presAssocID="{DE8AA15D-C120-4AEB-AFC3-B91A455420AD}" presName="accent_1" presStyleCnt="0"/>
      <dgm:spPr/>
    </dgm:pt>
    <dgm:pt modelId="{37041F25-54D6-4A6B-A7C2-7CEB47BE05EB}" type="pres">
      <dgm:prSet presAssocID="{DE8AA15D-C120-4AEB-AFC3-B91A455420AD}" presName="accentRepeatNode" presStyleLbl="solidFgAcc1" presStyleIdx="0" presStyleCnt="3"/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CB404CF-3E2D-4F8A-A036-56BDF4BBDB0C}" type="pres">
      <dgm:prSet presAssocID="{C73803E7-CD44-482C-94AB-4B6FD70D2111}" presName="text_2" presStyleLbl="node1" presStyleIdx="1" presStyleCnt="3">
        <dgm:presLayoutVars>
          <dgm:bulletEnabled val="1"/>
        </dgm:presLayoutVars>
      </dgm:prSet>
      <dgm:spPr/>
    </dgm:pt>
    <dgm:pt modelId="{92C11DC5-505C-4896-82B9-AAEAD1A1D013}" type="pres">
      <dgm:prSet presAssocID="{C73803E7-CD44-482C-94AB-4B6FD70D2111}" presName="accent_2" presStyleCnt="0"/>
      <dgm:spPr/>
    </dgm:pt>
    <dgm:pt modelId="{CDFA7E9D-3E6E-4832-BD78-9F26083B4EFF}" type="pres">
      <dgm:prSet presAssocID="{C73803E7-CD44-482C-94AB-4B6FD70D2111}" presName="accentRepeatNode" presStyleLbl="solidFgAcc1" presStyleIdx="1" presStyleCnt="3" custScaleX="98789"/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CA92BD2-F2A9-4311-9483-A4CF8C54710F}" type="pres">
      <dgm:prSet presAssocID="{F3929FC1-83E1-406D-A1AE-31AF0B93A646}" presName="text_3" presStyleLbl="node1" presStyleIdx="2" presStyleCnt="3">
        <dgm:presLayoutVars>
          <dgm:bulletEnabled val="1"/>
        </dgm:presLayoutVars>
      </dgm:prSet>
      <dgm:spPr/>
    </dgm:pt>
    <dgm:pt modelId="{7AAAFF13-26EA-47EF-A0E2-179B82719E8B}" type="pres">
      <dgm:prSet presAssocID="{F3929FC1-83E1-406D-A1AE-31AF0B93A646}" presName="accent_3" presStyleCnt="0"/>
      <dgm:spPr/>
    </dgm:pt>
    <dgm:pt modelId="{DB999974-0458-4CBB-A828-E3877D738A09}" type="pres">
      <dgm:prSet presAssocID="{F3929FC1-83E1-406D-A1AE-31AF0B93A646}" presName="accentRepeatNode" presStyleLbl="solidFgAcc1" presStyleIdx="2" presStyleCnt="3"/>
      <dgm:spPr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4506984E-1927-41B1-A6C9-EC92443E6704}" type="presOf" srcId="{6F4D3CAB-9AB5-4BF8-A63D-CE0D0D8D1F38}" destId="{752FDE01-7261-49D3-A17A-FC4776FD6EA6}" srcOrd="0" destOrd="0" presId="urn:microsoft.com/office/officeart/2008/layout/VerticalCurvedList"/>
    <dgm:cxn modelId="{A9769C72-6D17-4016-9993-C3E6B7CAFAB9}" type="presOf" srcId="{C73803E7-CD44-482C-94AB-4B6FD70D2111}" destId="{7CB404CF-3E2D-4F8A-A036-56BDF4BBDB0C}" srcOrd="0" destOrd="0" presId="urn:microsoft.com/office/officeart/2008/layout/VerticalCurvedList"/>
    <dgm:cxn modelId="{3BD56981-136A-416B-94E0-468A7A5C4A49}" srcId="{6F4D3CAB-9AB5-4BF8-A63D-CE0D0D8D1F38}" destId="{DE8AA15D-C120-4AEB-AFC3-B91A455420AD}" srcOrd="0" destOrd="0" parTransId="{B33247FF-9DD0-405A-AFF2-83478AB570D6}" sibTransId="{852141F8-5E6B-4E88-9259-6ACFD177497A}"/>
    <dgm:cxn modelId="{9D149B8E-EF88-4811-8FAA-1DFEDF464151}" type="presOf" srcId="{F3929FC1-83E1-406D-A1AE-31AF0B93A646}" destId="{2CA92BD2-F2A9-4311-9483-A4CF8C54710F}" srcOrd="0" destOrd="0" presId="urn:microsoft.com/office/officeart/2008/layout/VerticalCurvedList"/>
    <dgm:cxn modelId="{A54BDDB2-01EF-4F61-8A0F-33DA6F7DA1C0}" srcId="{6F4D3CAB-9AB5-4BF8-A63D-CE0D0D8D1F38}" destId="{F3929FC1-83E1-406D-A1AE-31AF0B93A646}" srcOrd="2" destOrd="0" parTransId="{9AAFB9B4-A70F-4B92-9ACB-88D663B1984F}" sibTransId="{A8B95605-F9C5-4FE3-A5C9-422403558323}"/>
    <dgm:cxn modelId="{624D6FC8-E038-4DB4-B595-6177430C55C9}" type="presOf" srcId="{DE8AA15D-C120-4AEB-AFC3-B91A455420AD}" destId="{72C72A0B-8843-4747-94E7-FDC869811B89}" srcOrd="0" destOrd="0" presId="urn:microsoft.com/office/officeart/2008/layout/VerticalCurvedList"/>
    <dgm:cxn modelId="{41497ACB-FC59-4FF5-AB95-1E990AA12C19}" type="presOf" srcId="{852141F8-5E6B-4E88-9259-6ACFD177497A}" destId="{B5FE564F-CEFD-430F-A7DA-F37D3B707EF7}" srcOrd="0" destOrd="0" presId="urn:microsoft.com/office/officeart/2008/layout/VerticalCurvedList"/>
    <dgm:cxn modelId="{E59573F3-3ABB-407B-A20C-DA76AAEFF10C}" srcId="{6F4D3CAB-9AB5-4BF8-A63D-CE0D0D8D1F38}" destId="{C73803E7-CD44-482C-94AB-4B6FD70D2111}" srcOrd="1" destOrd="0" parTransId="{06504CE2-4E40-4F55-A294-E3281309FD2E}" sibTransId="{F7DC06E1-310F-4082-9645-3B8BED77243D}"/>
    <dgm:cxn modelId="{25636E2E-317E-447C-BC26-A481B5517756}" type="presParOf" srcId="{752FDE01-7261-49D3-A17A-FC4776FD6EA6}" destId="{07F8C216-566A-4F3A-B58F-661FECAED490}" srcOrd="0" destOrd="0" presId="urn:microsoft.com/office/officeart/2008/layout/VerticalCurvedList"/>
    <dgm:cxn modelId="{1F10D151-F6BF-4C13-A9D9-CD0C879EE0C9}" type="presParOf" srcId="{07F8C216-566A-4F3A-B58F-661FECAED490}" destId="{90F61759-E088-4674-A91A-6D678F7AB901}" srcOrd="0" destOrd="0" presId="urn:microsoft.com/office/officeart/2008/layout/VerticalCurvedList"/>
    <dgm:cxn modelId="{70200936-F804-4583-8967-1DD76DFBDFD4}" type="presParOf" srcId="{90F61759-E088-4674-A91A-6D678F7AB901}" destId="{1B5D9385-EE1C-4520-BDC1-AED442428E7D}" srcOrd="0" destOrd="0" presId="urn:microsoft.com/office/officeart/2008/layout/VerticalCurvedList"/>
    <dgm:cxn modelId="{55D02F80-47A3-4EE6-BC9E-7D050E93D699}" type="presParOf" srcId="{90F61759-E088-4674-A91A-6D678F7AB901}" destId="{B5FE564F-CEFD-430F-A7DA-F37D3B707EF7}" srcOrd="1" destOrd="0" presId="urn:microsoft.com/office/officeart/2008/layout/VerticalCurvedList"/>
    <dgm:cxn modelId="{629AD4AD-DDF8-488B-8F69-BBBA3CFC2E5C}" type="presParOf" srcId="{90F61759-E088-4674-A91A-6D678F7AB901}" destId="{F389EA4C-486D-4500-AA54-A9436A8A4A17}" srcOrd="2" destOrd="0" presId="urn:microsoft.com/office/officeart/2008/layout/VerticalCurvedList"/>
    <dgm:cxn modelId="{16B33CEA-3665-4777-AEB5-CE35504849F0}" type="presParOf" srcId="{90F61759-E088-4674-A91A-6D678F7AB901}" destId="{1A40DD6F-745C-4B4D-93B6-D8129FA34D8F}" srcOrd="3" destOrd="0" presId="urn:microsoft.com/office/officeart/2008/layout/VerticalCurvedList"/>
    <dgm:cxn modelId="{B70423F6-DE4D-4DE0-8444-A90EF6310668}" type="presParOf" srcId="{07F8C216-566A-4F3A-B58F-661FECAED490}" destId="{72C72A0B-8843-4747-94E7-FDC869811B89}" srcOrd="1" destOrd="0" presId="urn:microsoft.com/office/officeart/2008/layout/VerticalCurvedList"/>
    <dgm:cxn modelId="{B7F474BD-479B-4130-9213-D7008658D78B}" type="presParOf" srcId="{07F8C216-566A-4F3A-B58F-661FECAED490}" destId="{E3EBF3F1-F0EA-480C-90C0-548FBEB9AF25}" srcOrd="2" destOrd="0" presId="urn:microsoft.com/office/officeart/2008/layout/VerticalCurvedList"/>
    <dgm:cxn modelId="{875AEFE3-589F-4C07-A393-D9950DB7BA04}" type="presParOf" srcId="{E3EBF3F1-F0EA-480C-90C0-548FBEB9AF25}" destId="{37041F25-54D6-4A6B-A7C2-7CEB47BE05EB}" srcOrd="0" destOrd="0" presId="urn:microsoft.com/office/officeart/2008/layout/VerticalCurvedList"/>
    <dgm:cxn modelId="{9482FBE5-135A-48B0-9234-A889A7ADC9B5}" type="presParOf" srcId="{07F8C216-566A-4F3A-B58F-661FECAED490}" destId="{7CB404CF-3E2D-4F8A-A036-56BDF4BBDB0C}" srcOrd="3" destOrd="0" presId="urn:microsoft.com/office/officeart/2008/layout/VerticalCurvedList"/>
    <dgm:cxn modelId="{51F0A255-151C-4DD5-95FA-98927CFC5B43}" type="presParOf" srcId="{07F8C216-566A-4F3A-B58F-661FECAED490}" destId="{92C11DC5-505C-4896-82B9-AAEAD1A1D013}" srcOrd="4" destOrd="0" presId="urn:microsoft.com/office/officeart/2008/layout/VerticalCurvedList"/>
    <dgm:cxn modelId="{651727D5-F7F8-47FE-A31E-6BDFB40D50B4}" type="presParOf" srcId="{92C11DC5-505C-4896-82B9-AAEAD1A1D013}" destId="{CDFA7E9D-3E6E-4832-BD78-9F26083B4EFF}" srcOrd="0" destOrd="0" presId="urn:microsoft.com/office/officeart/2008/layout/VerticalCurvedList"/>
    <dgm:cxn modelId="{0EE463CF-AF59-4498-9A18-0AEA03D40A33}" type="presParOf" srcId="{07F8C216-566A-4F3A-B58F-661FECAED490}" destId="{2CA92BD2-F2A9-4311-9483-A4CF8C54710F}" srcOrd="5" destOrd="0" presId="urn:microsoft.com/office/officeart/2008/layout/VerticalCurvedList"/>
    <dgm:cxn modelId="{16ABF31D-7A67-4353-AF5A-AB91D5B1B332}" type="presParOf" srcId="{07F8C216-566A-4F3A-B58F-661FECAED490}" destId="{7AAAFF13-26EA-47EF-A0E2-179B82719E8B}" srcOrd="6" destOrd="0" presId="urn:microsoft.com/office/officeart/2008/layout/VerticalCurvedList"/>
    <dgm:cxn modelId="{43F9332E-FE71-444B-8199-825535AE1F47}" type="presParOf" srcId="{7AAAFF13-26EA-47EF-A0E2-179B82719E8B}" destId="{DB999974-0458-4CBB-A828-E3877D738A0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E564F-CEFD-430F-A7DA-F37D3B707EF7}">
      <dsp:nvSpPr>
        <dsp:cNvPr id="0" name=""/>
        <dsp:cNvSpPr/>
      </dsp:nvSpPr>
      <dsp:spPr>
        <a:xfrm>
          <a:off x="-5330322" y="-816358"/>
          <a:ext cx="6347592" cy="6347592"/>
        </a:xfrm>
        <a:prstGeom prst="blockArc">
          <a:avLst>
            <a:gd name="adj1" fmla="val 18900000"/>
            <a:gd name="adj2" fmla="val 2700000"/>
            <a:gd name="adj3" fmla="val 340"/>
          </a:avLst>
        </a:prstGeom>
        <a:noFill/>
        <a:ln w="127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C72A0B-8843-4747-94E7-FDC869811B89}">
      <dsp:nvSpPr>
        <dsp:cNvPr id="0" name=""/>
        <dsp:cNvSpPr/>
      </dsp:nvSpPr>
      <dsp:spPr>
        <a:xfrm>
          <a:off x="654424" y="471487"/>
          <a:ext cx="10199335" cy="94297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48486" tIns="124460" rIns="124460" bIns="12446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Hampton DSS 1999 - 2002</a:t>
          </a:r>
        </a:p>
      </dsp:txBody>
      <dsp:txXfrm>
        <a:off x="654424" y="471487"/>
        <a:ext cx="10199335" cy="942975"/>
      </dsp:txXfrm>
    </dsp:sp>
    <dsp:sp modelId="{37041F25-54D6-4A6B-A7C2-7CEB47BE05EB}">
      <dsp:nvSpPr>
        <dsp:cNvPr id="0" name=""/>
        <dsp:cNvSpPr/>
      </dsp:nvSpPr>
      <dsp:spPr>
        <a:xfrm>
          <a:off x="65065" y="353615"/>
          <a:ext cx="1178718" cy="1178718"/>
        </a:xfrm>
        <a:prstGeom prst="ellipse">
          <a:avLst/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CB404CF-3E2D-4F8A-A036-56BDF4BBDB0C}">
      <dsp:nvSpPr>
        <dsp:cNvPr id="0" name=""/>
        <dsp:cNvSpPr/>
      </dsp:nvSpPr>
      <dsp:spPr>
        <a:xfrm>
          <a:off x="997196" y="1885950"/>
          <a:ext cx="9856563" cy="94297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48486" tIns="124460" rIns="124460" bIns="12446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Williamsburg DSS 2002 -2022</a:t>
          </a:r>
        </a:p>
      </dsp:txBody>
      <dsp:txXfrm>
        <a:off x="997196" y="1885950"/>
        <a:ext cx="9856563" cy="942975"/>
      </dsp:txXfrm>
    </dsp:sp>
    <dsp:sp modelId="{CDFA7E9D-3E6E-4832-BD78-9F26083B4EFF}">
      <dsp:nvSpPr>
        <dsp:cNvPr id="0" name=""/>
        <dsp:cNvSpPr/>
      </dsp:nvSpPr>
      <dsp:spPr>
        <a:xfrm>
          <a:off x="414973" y="1768078"/>
          <a:ext cx="1164444" cy="1178718"/>
        </a:xfrm>
        <a:prstGeom prst="ellipse">
          <a:avLst/>
        </a:prstGeom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CA92BD2-F2A9-4311-9483-A4CF8C54710F}">
      <dsp:nvSpPr>
        <dsp:cNvPr id="0" name=""/>
        <dsp:cNvSpPr/>
      </dsp:nvSpPr>
      <dsp:spPr>
        <a:xfrm>
          <a:off x="654424" y="3300412"/>
          <a:ext cx="10199335" cy="94297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48486" tIns="124460" rIns="124460" bIns="12446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Commonwealth of VA 2022 - ???</a:t>
          </a:r>
        </a:p>
      </dsp:txBody>
      <dsp:txXfrm>
        <a:off x="654424" y="3300412"/>
        <a:ext cx="10199335" cy="942975"/>
      </dsp:txXfrm>
    </dsp:sp>
    <dsp:sp modelId="{DB999974-0458-4CBB-A828-E3877D738A09}">
      <dsp:nvSpPr>
        <dsp:cNvPr id="0" name=""/>
        <dsp:cNvSpPr/>
      </dsp:nvSpPr>
      <dsp:spPr>
        <a:xfrm>
          <a:off x="65065" y="3182540"/>
          <a:ext cx="1178718" cy="1178718"/>
        </a:xfrm>
        <a:prstGeom prst="ellipse">
          <a:avLst/>
        </a:prstGeom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B89B5-3711-4BC8-B757-EB2B065FA72F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84B38-E61C-4E87-9848-9E6687B09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98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84B38-E61C-4E87-9848-9E6687B09D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64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84B38-E61C-4E87-9848-9E6687B09D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00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84B38-E61C-4E87-9848-9E6687B09D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65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84B38-E61C-4E87-9848-9E6687B09D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50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84B38-E61C-4E87-9848-9E6687B09D6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31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84B38-E61C-4E87-9848-9E6687B09D6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62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84B38-E61C-4E87-9848-9E6687B09D6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0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Locality Automated System Expenditure Reimbursement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84B38-E61C-4E87-9848-9E6687B09D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93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84B38-E61C-4E87-9848-9E6687B09D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96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84B38-E61C-4E87-9848-9E6687B09D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36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84B38-E61C-4E87-9848-9E6687B09D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38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84B38-E61C-4E87-9848-9E6687B09D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74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84B38-E61C-4E87-9848-9E6687B09D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73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84B38-E61C-4E87-9848-9E6687B09D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06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B84B38-E61C-4E87-9848-9E6687B09D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59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73;p1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78;p18"/>
          <p:cNvSpPr/>
          <p:nvPr userDrawn="1"/>
        </p:nvSpPr>
        <p:spPr>
          <a:xfrm rot="10800000" flipH="1">
            <a:off x="0" y="-1"/>
            <a:ext cx="4838700" cy="3381494"/>
          </a:xfrm>
          <a:prstGeom prst="rtTriangle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78;p18"/>
          <p:cNvSpPr/>
          <p:nvPr userDrawn="1"/>
        </p:nvSpPr>
        <p:spPr>
          <a:xfrm rot="10800000" flipH="1">
            <a:off x="0" y="-151"/>
            <a:ext cx="4384314" cy="3063949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75;p18"/>
          <p:cNvSpPr/>
          <p:nvPr userDrawn="1"/>
        </p:nvSpPr>
        <p:spPr>
          <a:xfrm>
            <a:off x="1791997" y="3983496"/>
            <a:ext cx="8608006" cy="998748"/>
          </a:xfrm>
          <a:prstGeom prst="rect">
            <a:avLst/>
          </a:prstGeom>
          <a:solidFill>
            <a:srgbClr val="FFFFFF">
              <a:alpha val="82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75;p18"/>
          <p:cNvSpPr/>
          <p:nvPr userDrawn="1"/>
        </p:nvSpPr>
        <p:spPr>
          <a:xfrm>
            <a:off x="1791997" y="3983496"/>
            <a:ext cx="8608006" cy="1574928"/>
          </a:xfrm>
          <a:prstGeom prst="rect">
            <a:avLst/>
          </a:prstGeom>
          <a:solidFill>
            <a:srgbClr val="FFFFFF">
              <a:alpha val="82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1997" y="3983496"/>
            <a:ext cx="8608006" cy="990934"/>
          </a:xfrm>
        </p:spPr>
        <p:txBody>
          <a:bodyPr anchor="ctr">
            <a:normAutofit/>
          </a:bodyPr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1997" y="5120640"/>
            <a:ext cx="8608006" cy="437784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Google Shape;179;p18"/>
          <p:cNvPicPr preferRelativeResize="0"/>
          <p:nvPr userDrawn="1"/>
        </p:nvPicPr>
        <p:blipFill rotWithShape="1">
          <a:blip r:embed="rId3">
            <a:alphaModFix/>
          </a:blip>
          <a:srcRect l="1662" r="1672"/>
          <a:stretch/>
        </p:blipFill>
        <p:spPr>
          <a:xfrm>
            <a:off x="140369" y="162426"/>
            <a:ext cx="2271418" cy="1249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6757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q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2677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Google Shape;200;p22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54305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411502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1" name="Google Shape;266;p31"/>
          <p:cNvGrpSpPr/>
          <p:nvPr userDrawn="1"/>
        </p:nvGrpSpPr>
        <p:grpSpPr>
          <a:xfrm flipV="1">
            <a:off x="419100" y="531067"/>
            <a:ext cx="951203" cy="51894"/>
            <a:chOff x="4580561" y="2589004"/>
            <a:chExt cx="1064464" cy="25200"/>
          </a:xfrm>
        </p:grpSpPr>
        <p:sp>
          <p:nvSpPr>
            <p:cNvPr id="12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8962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2677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Google Shape;200;p22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2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543050"/>
          </a:xfrm>
        </p:spPr>
        <p:txBody>
          <a:bodyPr anchor="ctr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411502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1" name="Google Shape;266;p31"/>
          <p:cNvGrpSpPr/>
          <p:nvPr userDrawn="1"/>
        </p:nvGrpSpPr>
        <p:grpSpPr>
          <a:xfrm flipV="1">
            <a:off x="419100" y="531067"/>
            <a:ext cx="951203" cy="51894"/>
            <a:chOff x="4580561" y="2589004"/>
            <a:chExt cx="1064464" cy="25200"/>
          </a:xfrm>
        </p:grpSpPr>
        <p:sp>
          <p:nvSpPr>
            <p:cNvPr id="12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78671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2677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Google Shape;200;p22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54305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411502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1" name="Google Shape;266;p31"/>
          <p:cNvGrpSpPr/>
          <p:nvPr userDrawn="1"/>
        </p:nvGrpSpPr>
        <p:grpSpPr>
          <a:xfrm flipV="1">
            <a:off x="419100" y="531067"/>
            <a:ext cx="951203" cy="51894"/>
            <a:chOff x="4580561" y="2589004"/>
            <a:chExt cx="1064464" cy="25200"/>
          </a:xfrm>
        </p:grpSpPr>
        <p:sp>
          <p:nvSpPr>
            <p:cNvPr id="12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07267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2677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Google Shape;200;p22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54305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411502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1" name="Google Shape;266;p31"/>
          <p:cNvGrpSpPr/>
          <p:nvPr userDrawn="1"/>
        </p:nvGrpSpPr>
        <p:grpSpPr>
          <a:xfrm flipV="1">
            <a:off x="419100" y="531067"/>
            <a:ext cx="951203" cy="51894"/>
            <a:chOff x="4580561" y="2589004"/>
            <a:chExt cx="1064464" cy="25200"/>
          </a:xfrm>
        </p:grpSpPr>
        <p:sp>
          <p:nvSpPr>
            <p:cNvPr id="12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13828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wn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2677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Google Shape;200;p22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rgbClr val="753D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54305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411502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1" name="Google Shape;266;p31"/>
          <p:cNvGrpSpPr/>
          <p:nvPr userDrawn="1"/>
        </p:nvGrpSpPr>
        <p:grpSpPr>
          <a:xfrm flipV="1">
            <a:off x="419100" y="531067"/>
            <a:ext cx="951203" cy="51894"/>
            <a:chOff x="4580561" y="2589004"/>
            <a:chExt cx="1064464" cy="25200"/>
          </a:xfrm>
        </p:grpSpPr>
        <p:sp>
          <p:nvSpPr>
            <p:cNvPr id="12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0260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lue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00;p22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3716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457200"/>
            <a:ext cx="6334297" cy="57761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365780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7" name="Google Shape;266;p31"/>
          <p:cNvGrpSpPr/>
          <p:nvPr userDrawn="1"/>
        </p:nvGrpSpPr>
        <p:grpSpPr>
          <a:xfrm flipV="1">
            <a:off x="419100" y="531067"/>
            <a:ext cx="951203" cy="51894"/>
            <a:chOff x="4580561" y="2589004"/>
            <a:chExt cx="1064464" cy="25200"/>
          </a:xfrm>
        </p:grpSpPr>
        <p:sp>
          <p:nvSpPr>
            <p:cNvPr id="28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9BB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5170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DarkGr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00;p22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3716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457200"/>
            <a:ext cx="6334297" cy="57761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365780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oogle Shape;266;p31"/>
          <p:cNvGrpSpPr/>
          <p:nvPr userDrawn="1"/>
        </p:nvGrpSpPr>
        <p:grpSpPr>
          <a:xfrm flipV="1">
            <a:off x="419100" y="531067"/>
            <a:ext cx="951203" cy="51894"/>
            <a:chOff x="4580561" y="2589004"/>
            <a:chExt cx="1064464" cy="25200"/>
          </a:xfrm>
        </p:grpSpPr>
        <p:sp>
          <p:nvSpPr>
            <p:cNvPr id="10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7608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Gray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00;p22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371600"/>
          </a:xfrm>
        </p:spPr>
        <p:txBody>
          <a:bodyPr anchor="ctr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457200"/>
            <a:ext cx="6334297" cy="57761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365780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oogle Shape;266;p31"/>
          <p:cNvGrpSpPr/>
          <p:nvPr userDrawn="1"/>
        </p:nvGrpSpPr>
        <p:grpSpPr>
          <a:xfrm flipV="1">
            <a:off x="419100" y="531067"/>
            <a:ext cx="951203" cy="51894"/>
            <a:chOff x="4580561" y="2589004"/>
            <a:chExt cx="1064464" cy="25200"/>
          </a:xfrm>
        </p:grpSpPr>
        <p:sp>
          <p:nvSpPr>
            <p:cNvPr id="10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7812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range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00;p22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3716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457200"/>
            <a:ext cx="6334297" cy="57761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365780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oogle Shape;266;p31"/>
          <p:cNvGrpSpPr/>
          <p:nvPr userDrawn="1"/>
        </p:nvGrpSpPr>
        <p:grpSpPr>
          <a:xfrm flipV="1">
            <a:off x="419100" y="531067"/>
            <a:ext cx="951203" cy="51894"/>
            <a:chOff x="4580561" y="2589004"/>
            <a:chExt cx="1064464" cy="25200"/>
          </a:xfrm>
        </p:grpSpPr>
        <p:sp>
          <p:nvSpPr>
            <p:cNvPr id="10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37309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urple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00;p22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3716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457200"/>
            <a:ext cx="6334297" cy="57761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365780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oogle Shape;266;p31"/>
          <p:cNvGrpSpPr/>
          <p:nvPr userDrawn="1"/>
        </p:nvGrpSpPr>
        <p:grpSpPr>
          <a:xfrm flipV="1">
            <a:off x="419100" y="531067"/>
            <a:ext cx="951203" cy="51894"/>
            <a:chOff x="4580561" y="2589004"/>
            <a:chExt cx="1064464" cy="25200"/>
          </a:xfrm>
        </p:grpSpPr>
        <p:sp>
          <p:nvSpPr>
            <p:cNvPr id="10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1021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aded_Interio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0431"/>
            <a:ext cx="12192000" cy="62075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894199"/>
            <a:ext cx="12191993" cy="3963798"/>
          </a:xfrm>
          <a:prstGeom prst="rect">
            <a:avLst/>
          </a:prstGeom>
          <a:blipFill>
            <a:blip r:embed="rId3">
              <a:alphaModFix amt="0"/>
            </a:blip>
            <a:tile tx="0" ty="0" sx="100000" sy="100000" flip="none" algn="tl"/>
          </a:blipFill>
        </p:spPr>
      </p:pic>
      <p:sp>
        <p:nvSpPr>
          <p:cNvPr id="4" name="Rectangle 3"/>
          <p:cNvSpPr/>
          <p:nvPr userDrawn="1"/>
        </p:nvSpPr>
        <p:spPr>
          <a:xfrm>
            <a:off x="0" y="3079816"/>
            <a:ext cx="12263718" cy="377818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088882"/>
            <a:ext cx="10972800" cy="990934"/>
          </a:xfrm>
          <a:noFill/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392061"/>
            <a:ext cx="10972800" cy="437784"/>
          </a:xfrm>
          <a:noFill/>
        </p:spPr>
        <p:txBody>
          <a:bodyPr anchor="ctr"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8642"/>
            <a:ext cx="436091" cy="436091"/>
          </a:xfrm>
          <a:prstGeom prst="rect">
            <a:avLst/>
          </a:prstGeom>
        </p:spPr>
      </p:pic>
      <p:sp>
        <p:nvSpPr>
          <p:cNvPr id="18" name="Google Shape;18;p2"/>
          <p:cNvSpPr txBox="1"/>
          <p:nvPr userDrawn="1"/>
        </p:nvSpPr>
        <p:spPr>
          <a:xfrm>
            <a:off x="1310584" y="118642"/>
            <a:ext cx="998100" cy="436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Division</a:t>
            </a:r>
            <a:endParaRPr sz="1200" b="1"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grpSp>
        <p:nvGrpSpPr>
          <p:cNvPr id="20" name="Google Shape;266;p31"/>
          <p:cNvGrpSpPr/>
          <p:nvPr userDrawn="1"/>
        </p:nvGrpSpPr>
        <p:grpSpPr>
          <a:xfrm flipV="1">
            <a:off x="609600" y="1901717"/>
            <a:ext cx="951203" cy="51894"/>
            <a:chOff x="4580561" y="2589004"/>
            <a:chExt cx="1064464" cy="25200"/>
          </a:xfrm>
        </p:grpSpPr>
        <p:sp>
          <p:nvSpPr>
            <p:cNvPr id="21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9BB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02015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q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00;p22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3716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457200"/>
            <a:ext cx="6334297" cy="57761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365780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oogle Shape;266;p31"/>
          <p:cNvGrpSpPr/>
          <p:nvPr userDrawn="1"/>
        </p:nvGrpSpPr>
        <p:grpSpPr>
          <a:xfrm flipV="1">
            <a:off x="419100" y="531067"/>
            <a:ext cx="951203" cy="51894"/>
            <a:chOff x="4580561" y="2589004"/>
            <a:chExt cx="1064464" cy="25200"/>
          </a:xfrm>
        </p:grpSpPr>
        <p:sp>
          <p:nvSpPr>
            <p:cNvPr id="10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77490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Yellow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00;p22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371600"/>
          </a:xfrm>
        </p:spPr>
        <p:txBody>
          <a:bodyPr anchor="ctr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457200"/>
            <a:ext cx="6334297" cy="57761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365780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oogle Shape;266;p31"/>
          <p:cNvGrpSpPr/>
          <p:nvPr userDrawn="1"/>
        </p:nvGrpSpPr>
        <p:grpSpPr>
          <a:xfrm flipV="1">
            <a:off x="419100" y="531067"/>
            <a:ext cx="951203" cy="51894"/>
            <a:chOff x="4580561" y="2589004"/>
            <a:chExt cx="1064464" cy="25200"/>
          </a:xfrm>
        </p:grpSpPr>
        <p:sp>
          <p:nvSpPr>
            <p:cNvPr id="10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06362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ed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00;p22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3716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457200"/>
            <a:ext cx="6334297" cy="57761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365780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oogle Shape;266;p31"/>
          <p:cNvGrpSpPr/>
          <p:nvPr userDrawn="1"/>
        </p:nvGrpSpPr>
        <p:grpSpPr>
          <a:xfrm flipV="1">
            <a:off x="419100" y="531067"/>
            <a:ext cx="951203" cy="51894"/>
            <a:chOff x="4580561" y="2589004"/>
            <a:chExt cx="1064464" cy="25200"/>
          </a:xfrm>
        </p:grpSpPr>
        <p:sp>
          <p:nvSpPr>
            <p:cNvPr id="10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06121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Green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00;p22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3716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457200"/>
            <a:ext cx="6334297" cy="57761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365780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oogle Shape;266;p31"/>
          <p:cNvGrpSpPr/>
          <p:nvPr userDrawn="1"/>
        </p:nvGrpSpPr>
        <p:grpSpPr>
          <a:xfrm flipV="1">
            <a:off x="419100" y="531067"/>
            <a:ext cx="951203" cy="51894"/>
            <a:chOff x="4580561" y="2589004"/>
            <a:chExt cx="1064464" cy="25200"/>
          </a:xfrm>
        </p:grpSpPr>
        <p:sp>
          <p:nvSpPr>
            <p:cNvPr id="10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26310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rown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00;p22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rgbClr val="753D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3716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457200"/>
            <a:ext cx="6334297" cy="57761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3657803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oogle Shape;266;p31"/>
          <p:cNvGrpSpPr/>
          <p:nvPr userDrawn="1"/>
        </p:nvGrpSpPr>
        <p:grpSpPr>
          <a:xfrm flipV="1">
            <a:off x="419100" y="531067"/>
            <a:ext cx="951203" cy="51894"/>
            <a:chOff x="4580561" y="2589004"/>
            <a:chExt cx="1064464" cy="25200"/>
          </a:xfrm>
        </p:grpSpPr>
        <p:sp>
          <p:nvSpPr>
            <p:cNvPr id="10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62448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Blue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36298" y="161898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5" name="Google Shape;266;p31"/>
          <p:cNvGrpSpPr/>
          <p:nvPr userDrawn="1"/>
        </p:nvGrpSpPr>
        <p:grpSpPr>
          <a:xfrm flipV="1">
            <a:off x="636298" y="1431817"/>
            <a:ext cx="951203" cy="51894"/>
            <a:chOff x="4580561" y="2589004"/>
            <a:chExt cx="1064464" cy="25200"/>
          </a:xfrm>
        </p:grpSpPr>
        <p:sp>
          <p:nvSpPr>
            <p:cNvPr id="6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9BB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6298" y="2745186"/>
            <a:ext cx="10919406" cy="33635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Google Shape;45;p5"/>
          <p:cNvSpPr/>
          <p:nvPr userDrawn="1"/>
        </p:nvSpPr>
        <p:spPr>
          <a:xfrm>
            <a:off x="0" y="0"/>
            <a:ext cx="12192000" cy="487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34002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Gray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36298" y="161898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5" name="Google Shape;266;p31"/>
          <p:cNvGrpSpPr/>
          <p:nvPr userDrawn="1"/>
        </p:nvGrpSpPr>
        <p:grpSpPr>
          <a:xfrm flipV="1">
            <a:off x="636298" y="1431817"/>
            <a:ext cx="951203" cy="51894"/>
            <a:chOff x="4580561" y="2589004"/>
            <a:chExt cx="1064464" cy="25200"/>
          </a:xfrm>
        </p:grpSpPr>
        <p:sp>
          <p:nvSpPr>
            <p:cNvPr id="6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6298" y="2745186"/>
            <a:ext cx="10919406" cy="33635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Google Shape;45;p5"/>
          <p:cNvSpPr/>
          <p:nvPr userDrawn="1"/>
        </p:nvSpPr>
        <p:spPr>
          <a:xfrm>
            <a:off x="0" y="0"/>
            <a:ext cx="12192000" cy="487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9548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DarkGr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66;p31"/>
          <p:cNvGrpSpPr/>
          <p:nvPr userDrawn="1"/>
        </p:nvGrpSpPr>
        <p:grpSpPr>
          <a:xfrm flipV="1">
            <a:off x="636298" y="1431817"/>
            <a:ext cx="951203" cy="51894"/>
            <a:chOff x="4580561" y="2589004"/>
            <a:chExt cx="1064464" cy="25200"/>
          </a:xfrm>
        </p:grpSpPr>
        <p:sp>
          <p:nvSpPr>
            <p:cNvPr id="6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6298" y="2745186"/>
            <a:ext cx="10919406" cy="33635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Google Shape;45;p5"/>
          <p:cNvSpPr/>
          <p:nvPr userDrawn="1"/>
        </p:nvSpPr>
        <p:spPr>
          <a:xfrm>
            <a:off x="0" y="0"/>
            <a:ext cx="12192000" cy="487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36298" y="161898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871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y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66;p31"/>
          <p:cNvGrpSpPr/>
          <p:nvPr userDrawn="1"/>
        </p:nvGrpSpPr>
        <p:grpSpPr>
          <a:xfrm flipV="1">
            <a:off x="636298" y="1431817"/>
            <a:ext cx="951203" cy="51894"/>
            <a:chOff x="4580561" y="2589004"/>
            <a:chExt cx="1064464" cy="25200"/>
          </a:xfrm>
        </p:grpSpPr>
        <p:sp>
          <p:nvSpPr>
            <p:cNvPr id="6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6298" y="2745186"/>
            <a:ext cx="10919406" cy="33635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Google Shape;45;p5"/>
          <p:cNvSpPr/>
          <p:nvPr userDrawn="1"/>
        </p:nvSpPr>
        <p:spPr>
          <a:xfrm>
            <a:off x="0" y="0"/>
            <a:ext cx="12192000" cy="48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36298" y="161898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16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Purp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66;p31"/>
          <p:cNvGrpSpPr/>
          <p:nvPr userDrawn="1"/>
        </p:nvGrpSpPr>
        <p:grpSpPr>
          <a:xfrm flipV="1">
            <a:off x="636298" y="1431817"/>
            <a:ext cx="951203" cy="51894"/>
            <a:chOff x="4580561" y="2589004"/>
            <a:chExt cx="1064464" cy="25200"/>
          </a:xfrm>
        </p:grpSpPr>
        <p:sp>
          <p:nvSpPr>
            <p:cNvPr id="6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6298" y="2745186"/>
            <a:ext cx="10919406" cy="33635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Google Shape;45;p5"/>
          <p:cNvSpPr/>
          <p:nvPr userDrawn="1"/>
        </p:nvSpPr>
        <p:spPr>
          <a:xfrm>
            <a:off x="0" y="0"/>
            <a:ext cx="12192000" cy="487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36298" y="161898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9711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vid_Interio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0431"/>
            <a:ext cx="12192000" cy="62075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894199"/>
            <a:ext cx="12191993" cy="3963798"/>
          </a:xfrm>
          <a:prstGeom prst="rect">
            <a:avLst/>
          </a:prstGeom>
          <a:blipFill>
            <a:blip r:embed="rId3">
              <a:alphaModFix amt="0"/>
            </a:blip>
            <a:tile tx="0" ty="0" sx="100000" sy="100000" flip="none" algn="tl"/>
          </a:blip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088882"/>
            <a:ext cx="10972800" cy="990934"/>
          </a:xfrm>
          <a:noFill/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392061"/>
            <a:ext cx="10972800" cy="437784"/>
          </a:xfrm>
          <a:noFill/>
        </p:spPr>
        <p:txBody>
          <a:bodyPr anchor="ctr"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8642"/>
            <a:ext cx="436091" cy="436091"/>
          </a:xfrm>
          <a:prstGeom prst="rect">
            <a:avLst/>
          </a:prstGeom>
        </p:spPr>
      </p:pic>
      <p:sp>
        <p:nvSpPr>
          <p:cNvPr id="18" name="Google Shape;18;p2"/>
          <p:cNvSpPr txBox="1"/>
          <p:nvPr userDrawn="1"/>
        </p:nvSpPr>
        <p:spPr>
          <a:xfrm>
            <a:off x="1310584" y="118642"/>
            <a:ext cx="998100" cy="436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Division</a:t>
            </a:r>
            <a:endParaRPr sz="1200" b="1"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grpSp>
        <p:nvGrpSpPr>
          <p:cNvPr id="13" name="Google Shape;266;p31"/>
          <p:cNvGrpSpPr/>
          <p:nvPr userDrawn="1"/>
        </p:nvGrpSpPr>
        <p:grpSpPr>
          <a:xfrm flipV="1">
            <a:off x="609600" y="1901717"/>
            <a:ext cx="951203" cy="51894"/>
            <a:chOff x="4580561" y="2589004"/>
            <a:chExt cx="1064464" cy="25200"/>
          </a:xfrm>
        </p:grpSpPr>
        <p:sp>
          <p:nvSpPr>
            <p:cNvPr id="14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9BB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92129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Turq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36298" y="161898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5" name="Google Shape;266;p31"/>
          <p:cNvGrpSpPr/>
          <p:nvPr userDrawn="1"/>
        </p:nvGrpSpPr>
        <p:grpSpPr>
          <a:xfrm flipV="1">
            <a:off x="636298" y="1431817"/>
            <a:ext cx="951203" cy="51894"/>
            <a:chOff x="4580561" y="2589004"/>
            <a:chExt cx="1064464" cy="25200"/>
          </a:xfrm>
        </p:grpSpPr>
        <p:sp>
          <p:nvSpPr>
            <p:cNvPr id="6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6298" y="2745186"/>
            <a:ext cx="10919406" cy="33635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Google Shape;45;p5"/>
          <p:cNvSpPr/>
          <p:nvPr userDrawn="1"/>
        </p:nvSpPr>
        <p:spPr>
          <a:xfrm>
            <a:off x="0" y="0"/>
            <a:ext cx="12192000" cy="48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806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Yel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36298" y="161898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5" name="Google Shape;266;p31"/>
          <p:cNvGrpSpPr/>
          <p:nvPr userDrawn="1"/>
        </p:nvGrpSpPr>
        <p:grpSpPr>
          <a:xfrm flipV="1">
            <a:off x="636298" y="1431817"/>
            <a:ext cx="951203" cy="51894"/>
            <a:chOff x="4580561" y="2589004"/>
            <a:chExt cx="1064464" cy="25200"/>
          </a:xfrm>
        </p:grpSpPr>
        <p:sp>
          <p:nvSpPr>
            <p:cNvPr id="6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6298" y="2745186"/>
            <a:ext cx="10919406" cy="33635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Google Shape;45;p5"/>
          <p:cNvSpPr/>
          <p:nvPr userDrawn="1"/>
        </p:nvSpPr>
        <p:spPr>
          <a:xfrm>
            <a:off x="0" y="0"/>
            <a:ext cx="12192000" cy="487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2589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Red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36298" y="161898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5" name="Google Shape;266;p31"/>
          <p:cNvGrpSpPr/>
          <p:nvPr userDrawn="1"/>
        </p:nvGrpSpPr>
        <p:grpSpPr>
          <a:xfrm flipV="1">
            <a:off x="636298" y="1431817"/>
            <a:ext cx="951203" cy="51894"/>
            <a:chOff x="4580561" y="2589004"/>
            <a:chExt cx="1064464" cy="25200"/>
          </a:xfrm>
        </p:grpSpPr>
        <p:sp>
          <p:nvSpPr>
            <p:cNvPr id="6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6298" y="2745186"/>
            <a:ext cx="10919406" cy="33635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Google Shape;45;p5"/>
          <p:cNvSpPr/>
          <p:nvPr userDrawn="1"/>
        </p:nvSpPr>
        <p:spPr>
          <a:xfrm>
            <a:off x="0" y="0"/>
            <a:ext cx="12192000" cy="487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3669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Green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66;p31"/>
          <p:cNvGrpSpPr/>
          <p:nvPr userDrawn="1"/>
        </p:nvGrpSpPr>
        <p:grpSpPr>
          <a:xfrm flipV="1">
            <a:off x="636298" y="1431817"/>
            <a:ext cx="951203" cy="51894"/>
            <a:chOff x="4580561" y="2589004"/>
            <a:chExt cx="1064464" cy="25200"/>
          </a:xfrm>
        </p:grpSpPr>
        <p:sp>
          <p:nvSpPr>
            <p:cNvPr id="6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6298" y="2745186"/>
            <a:ext cx="10919406" cy="33635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Google Shape;45;p5"/>
          <p:cNvSpPr/>
          <p:nvPr userDrawn="1"/>
        </p:nvSpPr>
        <p:spPr>
          <a:xfrm>
            <a:off x="0" y="0"/>
            <a:ext cx="12192000" cy="48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36298" y="161898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0653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Brown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66;p31"/>
          <p:cNvGrpSpPr/>
          <p:nvPr userDrawn="1"/>
        </p:nvGrpSpPr>
        <p:grpSpPr>
          <a:xfrm flipV="1">
            <a:off x="636298" y="1431817"/>
            <a:ext cx="951203" cy="51894"/>
            <a:chOff x="4580561" y="2589004"/>
            <a:chExt cx="1064464" cy="25200"/>
          </a:xfrm>
        </p:grpSpPr>
        <p:sp>
          <p:nvSpPr>
            <p:cNvPr id="6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753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6298" y="2745186"/>
            <a:ext cx="10919406" cy="33635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Google Shape;45;p5"/>
          <p:cNvSpPr/>
          <p:nvPr userDrawn="1"/>
        </p:nvSpPr>
        <p:spPr>
          <a:xfrm>
            <a:off x="0" y="0"/>
            <a:ext cx="12192000" cy="487800"/>
          </a:xfrm>
          <a:prstGeom prst="rect">
            <a:avLst/>
          </a:prstGeom>
          <a:solidFill>
            <a:srgbClr val="753D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36298" y="161898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2151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w Division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673375"/>
            <a:ext cx="12192000" cy="6184625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084" y="1406525"/>
            <a:ext cx="8465965" cy="2765425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Google Shape;45;p5"/>
          <p:cNvSpPr/>
          <p:nvPr userDrawn="1"/>
        </p:nvSpPr>
        <p:spPr>
          <a:xfrm>
            <a:off x="0" y="-1"/>
            <a:ext cx="12192000" cy="67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85" y="118642"/>
            <a:ext cx="436091" cy="436091"/>
          </a:xfrm>
          <a:prstGeom prst="rect">
            <a:avLst/>
          </a:prstGeom>
        </p:spPr>
      </p:pic>
      <p:sp>
        <p:nvSpPr>
          <p:cNvPr id="10" name="Google Shape;18;p2"/>
          <p:cNvSpPr txBox="1"/>
          <p:nvPr userDrawn="1"/>
        </p:nvSpPr>
        <p:spPr>
          <a:xfrm>
            <a:off x="1398068" y="118642"/>
            <a:ext cx="1398919" cy="436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kern="1200" spc="60" baseline="0">
                <a:latin typeface="+mn-lt"/>
                <a:ea typeface="Source Sans Pro"/>
                <a:cs typeface="Source Sans Pro"/>
                <a:sym typeface="Source Sans Pro"/>
              </a:rPr>
              <a:t>Division</a:t>
            </a:r>
          </a:p>
        </p:txBody>
      </p:sp>
    </p:spTree>
    <p:extLst>
      <p:ext uri="{BB962C8B-B14F-4D97-AF65-F5344CB8AC3E}">
        <p14:creationId xmlns:p14="http://schemas.microsoft.com/office/powerpoint/2010/main" val="2364796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_Title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36298" y="34263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6298" y="1468835"/>
            <a:ext cx="10919406" cy="47137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88176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_Title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25" y="6471080"/>
            <a:ext cx="1359536" cy="23452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36298" y="34263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6298" y="1468835"/>
            <a:ext cx="10919406" cy="47137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11068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Gr_Title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36298" y="1468835"/>
            <a:ext cx="10919406" cy="47137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36298" y="34263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18235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_Title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36298" y="1468835"/>
            <a:ext cx="10919406" cy="47137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36298" y="34263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1110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id Blu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13;p24"/>
          <p:cNvSpPr/>
          <p:nvPr userDrawn="1"/>
        </p:nvSpPr>
        <p:spPr>
          <a:xfrm>
            <a:off x="-1" y="-1"/>
            <a:ext cx="12191993" cy="6858001"/>
          </a:xfrm>
          <a:prstGeom prst="rect">
            <a:avLst/>
          </a:prstGeom>
          <a:solidFill>
            <a:srgbClr val="0057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609600" y="2069358"/>
            <a:ext cx="11077575" cy="2883642"/>
          </a:xfrm>
        </p:spPr>
        <p:txBody>
          <a:bodyPr anchor="t">
            <a:normAutofit/>
          </a:bodyPr>
          <a:lstStyle>
            <a:lvl1pPr algn="l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" name="Google Shape;266;p31"/>
          <p:cNvGrpSpPr/>
          <p:nvPr userDrawn="1"/>
        </p:nvGrpSpPr>
        <p:grpSpPr>
          <a:xfrm flipV="1">
            <a:off x="609600" y="1901717"/>
            <a:ext cx="951203" cy="51894"/>
            <a:chOff x="4580561" y="2589004"/>
            <a:chExt cx="1064464" cy="25200"/>
          </a:xfrm>
        </p:grpSpPr>
        <p:sp>
          <p:nvSpPr>
            <p:cNvPr id="9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9BB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655087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rple_Title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36298" y="1468835"/>
            <a:ext cx="10919406" cy="47137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36298" y="34263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76199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rq_Title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36298" y="1468835"/>
            <a:ext cx="10919406" cy="47137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36298" y="34263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73214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w_Title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25" y="6471080"/>
            <a:ext cx="1359536" cy="23452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6298" y="1468835"/>
            <a:ext cx="10919406" cy="47137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36298" y="34263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67693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_Title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36298" y="1468835"/>
            <a:ext cx="10919406" cy="47137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36298" y="34263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3802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_Title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36298" y="1468835"/>
            <a:ext cx="10919406" cy="47137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36298" y="34263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3357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own_Title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753D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36298" y="1468835"/>
            <a:ext cx="10919406" cy="47137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36298" y="34263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08852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266700" y="6313714"/>
            <a:ext cx="1165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36298" y="1468835"/>
            <a:ext cx="10919406" cy="47137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36298" y="342632"/>
            <a:ext cx="10919406" cy="990934"/>
          </a:xfrm>
          <a:noFill/>
        </p:spPr>
        <p:txBody>
          <a:bodyPr anchor="ctr">
            <a:norm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20279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23950" y="1406525"/>
            <a:ext cx="8039100" cy="2765425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79497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23950" y="1406525"/>
            <a:ext cx="8039100" cy="2765425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36109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Gr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23950" y="1406525"/>
            <a:ext cx="8039100" cy="2765425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5725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2677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Google Shape;200;p22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rgbClr val="0057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54305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411502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0" name="Google Shape;266;p31"/>
          <p:cNvGrpSpPr/>
          <p:nvPr userDrawn="1"/>
        </p:nvGrpSpPr>
        <p:grpSpPr>
          <a:xfrm flipV="1">
            <a:off x="419100" y="531067"/>
            <a:ext cx="951203" cy="51894"/>
            <a:chOff x="4580561" y="2589004"/>
            <a:chExt cx="1064464" cy="25200"/>
          </a:xfrm>
        </p:grpSpPr>
        <p:sp>
          <p:nvSpPr>
            <p:cNvPr id="21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9BB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044951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23950" y="1406525"/>
            <a:ext cx="8039100" cy="2765425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32729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rpl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23950" y="1406525"/>
            <a:ext cx="8039100" cy="2765425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40129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rq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23950" y="1406525"/>
            <a:ext cx="8039100" cy="2765425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21444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w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23950" y="1406525"/>
            <a:ext cx="8039100" cy="2765425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86916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23950" y="1406525"/>
            <a:ext cx="8039100" cy="2765425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61723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23950" y="1406525"/>
            <a:ext cx="8039100" cy="2765425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339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own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3D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0" y="6458380"/>
            <a:ext cx="1473200" cy="25758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23950" y="1406525"/>
            <a:ext cx="8039100" cy="2765425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49128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ogo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069358"/>
            <a:ext cx="11201399" cy="2883642"/>
          </a:xfrm>
        </p:spPr>
        <p:txBody>
          <a:bodyPr anchor="t">
            <a:norm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120640"/>
            <a:ext cx="11201399" cy="437784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9" name="Google Shape;266;p31"/>
          <p:cNvGrpSpPr/>
          <p:nvPr userDrawn="1"/>
        </p:nvGrpSpPr>
        <p:grpSpPr>
          <a:xfrm flipV="1">
            <a:off x="609600" y="1901718"/>
            <a:ext cx="951203" cy="51894"/>
            <a:chOff x="4580561" y="2589004"/>
            <a:chExt cx="1064464" cy="25200"/>
          </a:xfrm>
        </p:grpSpPr>
        <p:sp>
          <p:nvSpPr>
            <p:cNvPr id="10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9BB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915519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64;p31"/>
          <p:cNvPicPr preferRelativeResize="0"/>
          <p:nvPr userDrawn="1"/>
        </p:nvPicPr>
        <p:blipFill rotWithShape="1">
          <a:blip r:embed="rId2">
            <a:alphaModFix amt="30000"/>
          </a:blip>
          <a:srcRect t="11826" b="11826"/>
          <a:stretch/>
        </p:blipFill>
        <p:spPr>
          <a:xfrm>
            <a:off x="0" y="674050"/>
            <a:ext cx="12192000" cy="618395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4" name="Rectangle 3"/>
          <p:cNvSpPr/>
          <p:nvPr userDrawn="1"/>
        </p:nvSpPr>
        <p:spPr>
          <a:xfrm>
            <a:off x="0" y="674050"/>
            <a:ext cx="12192000" cy="618395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" y="2069358"/>
            <a:ext cx="11391899" cy="28836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0" y="5120640"/>
            <a:ext cx="11391899" cy="43778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4" name="Google Shape;266;p31"/>
          <p:cNvGrpSpPr/>
          <p:nvPr userDrawn="1"/>
        </p:nvGrpSpPr>
        <p:grpSpPr>
          <a:xfrm flipV="1">
            <a:off x="419100" y="1901717"/>
            <a:ext cx="951203" cy="51894"/>
            <a:chOff x="4580561" y="2589004"/>
            <a:chExt cx="1064464" cy="25200"/>
          </a:xfrm>
        </p:grpSpPr>
        <p:sp>
          <p:nvSpPr>
            <p:cNvPr id="15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9BB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51" y="118642"/>
            <a:ext cx="436091" cy="4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428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13;p24"/>
          <p:cNvSpPr/>
          <p:nvPr userDrawn="1"/>
        </p:nvSpPr>
        <p:spPr>
          <a:xfrm>
            <a:off x="-1" y="-1"/>
            <a:ext cx="12191993" cy="1702799"/>
          </a:xfrm>
          <a:prstGeom prst="rect">
            <a:avLst/>
          </a:prstGeom>
          <a:solidFill>
            <a:srgbClr val="0057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539" y="365125"/>
            <a:ext cx="11308922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39" y="1904999"/>
            <a:ext cx="11308922" cy="4271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4321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2677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Google Shape;200;p22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543050"/>
          </a:xfrm>
        </p:spPr>
        <p:txBody>
          <a:bodyPr anchor="ctr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411502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0" name="Google Shape;266;p31"/>
          <p:cNvGrpSpPr/>
          <p:nvPr userDrawn="1"/>
        </p:nvGrpSpPr>
        <p:grpSpPr>
          <a:xfrm flipV="1">
            <a:off x="419100" y="531067"/>
            <a:ext cx="951203" cy="51894"/>
            <a:chOff x="4580561" y="2589004"/>
            <a:chExt cx="1064464" cy="25200"/>
          </a:xfrm>
        </p:grpSpPr>
        <p:sp>
          <p:nvSpPr>
            <p:cNvPr id="21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939431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00;p22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rgbClr val="0057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3716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457200"/>
            <a:ext cx="6334297" cy="577613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Source Sans Pro" panose="020B0503030403020204" pitchFamily="34" charset="0"/>
              </a:defRPr>
            </a:lvl1pPr>
            <a:lvl2pPr>
              <a:defRPr sz="2800">
                <a:latin typeface="Merriweather" panose="00000500000000000000" pitchFamily="2" charset="0"/>
              </a:defRPr>
            </a:lvl2pPr>
            <a:lvl3pPr>
              <a:defRPr sz="2400">
                <a:latin typeface="Merriweather" panose="00000500000000000000" pitchFamily="2" charset="0"/>
              </a:defRPr>
            </a:lvl3pPr>
            <a:lvl4pPr>
              <a:defRPr sz="2000">
                <a:latin typeface="Merriweather" panose="00000500000000000000" pitchFamily="2" charset="0"/>
              </a:defRPr>
            </a:lvl4pPr>
            <a:lvl5pPr>
              <a:defRPr sz="2000">
                <a:latin typeface="Merriweather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4022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5" name="Google Shape;266;p31"/>
          <p:cNvGrpSpPr/>
          <p:nvPr userDrawn="1"/>
        </p:nvGrpSpPr>
        <p:grpSpPr>
          <a:xfrm flipV="1">
            <a:off x="419100" y="531067"/>
            <a:ext cx="951203" cy="51894"/>
            <a:chOff x="4580561" y="2589004"/>
            <a:chExt cx="1064464" cy="25200"/>
          </a:xfrm>
        </p:grpSpPr>
        <p:sp>
          <p:nvSpPr>
            <p:cNvPr id="16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9BB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191541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2677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Google Shape;200;p22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rgbClr val="0057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3716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3657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5" name="Google Shape;266;p31"/>
          <p:cNvGrpSpPr/>
          <p:nvPr userDrawn="1"/>
        </p:nvGrpSpPr>
        <p:grpSpPr>
          <a:xfrm flipV="1">
            <a:off x="419100" y="531067"/>
            <a:ext cx="951203" cy="51894"/>
            <a:chOff x="4580561" y="2589004"/>
            <a:chExt cx="1064464" cy="25200"/>
          </a:xfrm>
        </p:grpSpPr>
        <p:sp>
          <p:nvSpPr>
            <p:cNvPr id="16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9BB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13123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64;p31"/>
          <p:cNvPicPr preferRelativeResize="0"/>
          <p:nvPr userDrawn="1"/>
        </p:nvPicPr>
        <p:blipFill rotWithShape="1">
          <a:blip r:embed="rId2">
            <a:alphaModFix amt="30000"/>
          </a:blip>
          <a:srcRect t="11826" b="11826"/>
          <a:stretch/>
        </p:blipFill>
        <p:spPr>
          <a:xfrm>
            <a:off x="0" y="674050"/>
            <a:ext cx="12145611" cy="618395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9" name="Rectangle 8"/>
          <p:cNvSpPr/>
          <p:nvPr userDrawn="1"/>
        </p:nvSpPr>
        <p:spPr>
          <a:xfrm>
            <a:off x="0" y="674050"/>
            <a:ext cx="12192000" cy="618395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" y="2069358"/>
            <a:ext cx="11391899" cy="28836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0" y="5120640"/>
            <a:ext cx="11391899" cy="43778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4" name="Google Shape;266;p31"/>
          <p:cNvGrpSpPr/>
          <p:nvPr userDrawn="1"/>
        </p:nvGrpSpPr>
        <p:grpSpPr>
          <a:xfrm flipV="1">
            <a:off x="419100" y="1901717"/>
            <a:ext cx="951203" cy="51894"/>
            <a:chOff x="4580561" y="2589004"/>
            <a:chExt cx="1064464" cy="25200"/>
          </a:xfrm>
        </p:grpSpPr>
        <p:sp>
          <p:nvSpPr>
            <p:cNvPr id="15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9BB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51" y="118642"/>
            <a:ext cx="436091" cy="4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8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Gr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2677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Google Shape;200;p22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54305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411502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0" name="Google Shape;266;p31"/>
          <p:cNvGrpSpPr/>
          <p:nvPr userDrawn="1"/>
        </p:nvGrpSpPr>
        <p:grpSpPr>
          <a:xfrm flipV="1">
            <a:off x="419100" y="531067"/>
            <a:ext cx="951203" cy="51894"/>
            <a:chOff x="4580561" y="2589004"/>
            <a:chExt cx="1064464" cy="25200"/>
          </a:xfrm>
        </p:grpSpPr>
        <p:sp>
          <p:nvSpPr>
            <p:cNvPr id="21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3285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2677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Google Shape;200;p22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54305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411502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0" name="Google Shape;266;p31"/>
          <p:cNvGrpSpPr/>
          <p:nvPr userDrawn="1"/>
        </p:nvGrpSpPr>
        <p:grpSpPr>
          <a:xfrm flipV="1">
            <a:off x="419100" y="531067"/>
            <a:ext cx="951203" cy="51894"/>
            <a:chOff x="4580561" y="2589004"/>
            <a:chExt cx="1064464" cy="25200"/>
          </a:xfrm>
        </p:grpSpPr>
        <p:sp>
          <p:nvSpPr>
            <p:cNvPr id="21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3523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2677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Google Shape;200;p22"/>
          <p:cNvSpPr/>
          <p:nvPr userDrawn="1"/>
        </p:nvSpPr>
        <p:spPr>
          <a:xfrm>
            <a:off x="0" y="0"/>
            <a:ext cx="518318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54305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411502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1" name="Google Shape;266;p31"/>
          <p:cNvGrpSpPr/>
          <p:nvPr userDrawn="1"/>
        </p:nvGrpSpPr>
        <p:grpSpPr>
          <a:xfrm flipV="1">
            <a:off x="419100" y="531067"/>
            <a:ext cx="951203" cy="51894"/>
            <a:chOff x="4580561" y="2589004"/>
            <a:chExt cx="1064464" cy="25200"/>
          </a:xfrm>
        </p:grpSpPr>
        <p:sp>
          <p:nvSpPr>
            <p:cNvPr id="12" name="Google Shape;267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8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71459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1539" y="365125"/>
            <a:ext cx="113089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539" y="1825625"/>
            <a:ext cx="113089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25" y="6471080"/>
            <a:ext cx="1359536" cy="23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3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5" r:id="rId2"/>
    <p:sldLayoutId id="2147483716" r:id="rId3"/>
    <p:sldLayoutId id="2147483663" r:id="rId4"/>
    <p:sldLayoutId id="2147483670" r:id="rId5"/>
    <p:sldLayoutId id="2147483733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14" r:id="rId15"/>
    <p:sldLayoutId id="2147483734" r:id="rId16"/>
    <p:sldLayoutId id="2147483669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664" r:id="rId25"/>
    <p:sldLayoutId id="2147483724" r:id="rId26"/>
    <p:sldLayoutId id="2147483725" r:id="rId27"/>
    <p:sldLayoutId id="2147483726" r:id="rId28"/>
    <p:sldLayoutId id="2147483727" r:id="rId29"/>
    <p:sldLayoutId id="2147483728" r:id="rId30"/>
    <p:sldLayoutId id="2147483729" r:id="rId31"/>
    <p:sldLayoutId id="2147483730" r:id="rId32"/>
    <p:sldLayoutId id="2147483731" r:id="rId33"/>
    <p:sldLayoutId id="2147483732" r:id="rId34"/>
    <p:sldLayoutId id="2147483684" r:id="rId35"/>
    <p:sldLayoutId id="2147483674" r:id="rId36"/>
    <p:sldLayoutId id="2147483683" r:id="rId37"/>
    <p:sldLayoutId id="2147483675" r:id="rId38"/>
    <p:sldLayoutId id="2147483676" r:id="rId39"/>
    <p:sldLayoutId id="2147483677" r:id="rId40"/>
    <p:sldLayoutId id="2147483678" r:id="rId41"/>
    <p:sldLayoutId id="2147483679" r:id="rId42"/>
    <p:sldLayoutId id="2147483680" r:id="rId43"/>
    <p:sldLayoutId id="2147483681" r:id="rId44"/>
    <p:sldLayoutId id="2147483682" r:id="rId45"/>
    <p:sldLayoutId id="2147483668" r:id="rId46"/>
    <p:sldLayoutId id="2147483685" r:id="rId47"/>
    <p:sldLayoutId id="2147483686" r:id="rId48"/>
    <p:sldLayoutId id="2147483687" r:id="rId49"/>
    <p:sldLayoutId id="2147483688" r:id="rId50"/>
    <p:sldLayoutId id="2147483689" r:id="rId51"/>
    <p:sldLayoutId id="2147483690" r:id="rId52"/>
    <p:sldLayoutId id="2147483691" r:id="rId53"/>
    <p:sldLayoutId id="2147483692" r:id="rId54"/>
    <p:sldLayoutId id="2147483693" r:id="rId55"/>
    <p:sldLayoutId id="2147483694" r:id="rId56"/>
    <p:sldLayoutId id="2147483671" r:id="rId57"/>
    <p:sldLayoutId id="2147483712" r:id="rId5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kern="1200">
          <a:solidFill>
            <a:schemeClr val="tx1"/>
          </a:solidFill>
          <a:latin typeface="Franklin Gothic Demi Cond" panose="020B0706030402020204" pitchFamily="34" charset="0"/>
          <a:ea typeface="+mj-ea"/>
          <a:cs typeface="+mj-cs"/>
        </a:defRPr>
      </a:lvl1pPr>
    </p:titleStyle>
    <p:bodyStyle>
      <a:lvl1pPr marL="347663" indent="-347663" algn="l" defTabSz="914400" rtl="0" eaLnBrk="1" latinLnBrk="0" hangingPunct="1">
        <a:lnSpc>
          <a:spcPct val="90000"/>
        </a:lnSpc>
        <a:spcBef>
          <a:spcPts val="1000"/>
        </a:spcBef>
        <a:buFont typeface="Merriweather" panose="00000500000000000000" pitchFamily="2" charset="0"/>
        <a:buChar char="»"/>
        <a:defRPr sz="2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73977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41539" y="365125"/>
            <a:ext cx="113089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41539" y="1825625"/>
            <a:ext cx="113089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25" y="6471080"/>
            <a:ext cx="1359536" cy="23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kern="1200">
          <a:solidFill>
            <a:schemeClr val="tx1"/>
          </a:solidFill>
          <a:latin typeface="Source Sans Pro" panose="020B0503030403020204" pitchFamily="34" charset="0"/>
          <a:ea typeface="+mj-ea"/>
          <a:cs typeface="+mj-cs"/>
        </a:defRPr>
      </a:lvl1pPr>
    </p:titleStyle>
    <p:bodyStyle>
      <a:lvl1pPr marL="347663" indent="-347663" algn="l" defTabSz="914400" rtl="0" eaLnBrk="1" latinLnBrk="0" hangingPunct="1">
        <a:lnSpc>
          <a:spcPct val="90000"/>
        </a:lnSpc>
        <a:spcBef>
          <a:spcPts val="1000"/>
        </a:spcBef>
        <a:buFont typeface="Merriweather" panose="00000500000000000000" pitchFamily="2" charset="0"/>
        <a:buChar char="»"/>
        <a:defRPr sz="2800" b="1" kern="1200">
          <a:solidFill>
            <a:schemeClr val="tx2"/>
          </a:solidFill>
          <a:latin typeface="Merriweather" panose="00000500000000000000" pitchFamily="2" charset="0"/>
          <a:ea typeface="+mn-ea"/>
          <a:cs typeface="+mn-cs"/>
        </a:defRPr>
      </a:lvl1pPr>
      <a:lvl2pPr marL="73977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Merriweather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Merriweather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Merriweather" panose="00000500000000000000" pitchFamily="2" charset="0"/>
        <a:buChar char="+"/>
        <a:defRPr sz="1800" kern="1200">
          <a:solidFill>
            <a:schemeClr val="tx2"/>
          </a:solidFill>
          <a:latin typeface="Merriweather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Merriweathe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mailto:christopher1.powell@dss.virginia.gov" TargetMode="External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jpeg"/><Relationship Id="rId5" Type="http://schemas.openxmlformats.org/officeDocument/2006/relationships/image" Target="../media/image5.jpeg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0950" y="3983496"/>
            <a:ext cx="8608007" cy="990934"/>
          </a:xfrm>
        </p:spPr>
        <p:txBody>
          <a:bodyPr>
            <a:normAutofit/>
          </a:bodyPr>
          <a:lstStyle/>
          <a:p>
            <a:r>
              <a:rPr lang="en-US" dirty="0">
                <a:latin typeface="Franklin Gothic Demi Cond"/>
                <a:ea typeface="Cambria"/>
                <a:cs typeface="Calibri"/>
              </a:rPr>
              <a:t>Growing Your Knowledge with LASER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1997" y="4980272"/>
            <a:ext cx="8608006" cy="578152"/>
          </a:xfrm>
        </p:spPr>
        <p:txBody>
          <a:bodyPr>
            <a:normAutofit fontScale="92500"/>
          </a:bodyPr>
          <a:lstStyle/>
          <a:p>
            <a:r>
              <a:rPr lang="en-US" i="1" dirty="0"/>
              <a:t>Christopher (Chris) Powell – Eastern Regional Administrative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030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91332-16E4-A120-B5D7-FD25BE10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B95ABA-7CEA-D59E-2E66-44DFA46F7D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298" y="342632"/>
            <a:ext cx="10919406" cy="990934"/>
          </a:xfrm>
        </p:spPr>
        <p:txBody>
          <a:bodyPr anchor="ctr">
            <a:normAutofit/>
          </a:bodyPr>
          <a:lstStyle/>
          <a:p>
            <a:r>
              <a:rPr lang="en-US"/>
              <a:t>Welcome to Finance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6E1622-E563-0168-CE40-8BD67F1FC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491" y="1468835"/>
            <a:ext cx="9571019" cy="4713727"/>
          </a:xfrm>
          <a:prstGeom prst="rect">
            <a:avLst/>
          </a:prstGeom>
          <a:noFill/>
        </p:spPr>
      </p:pic>
      <p:sp>
        <p:nvSpPr>
          <p:cNvPr id="9" name="Arrow: Up 8">
            <a:extLst>
              <a:ext uri="{FF2B5EF4-FFF2-40B4-BE49-F238E27FC236}">
                <a16:creationId xmlns:a16="http://schemas.microsoft.com/office/drawing/2014/main" id="{B37C6F93-7274-BF62-EC48-56F4E05B5785}"/>
              </a:ext>
            </a:extLst>
          </p:cNvPr>
          <p:cNvSpPr/>
          <p:nvPr/>
        </p:nvSpPr>
        <p:spPr>
          <a:xfrm>
            <a:off x="9555480" y="2221992"/>
            <a:ext cx="585216" cy="905256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0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842AE-1ACF-7219-4398-38535C4F9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BA2AC005-798E-8216-DD3A-8BF4DC1AE11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262569" y="0"/>
            <a:ext cx="6850049" cy="6267796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23388CB-A47B-8974-33D0-693B48801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543050"/>
          </a:xfrm>
        </p:spPr>
        <p:txBody>
          <a:bodyPr anchor="ctr">
            <a:normAutofit/>
          </a:bodyPr>
          <a:lstStyle/>
          <a:p>
            <a:r>
              <a:rPr lang="en-US" dirty="0"/>
              <a:t>The good stuff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F5F64D2-3D7E-5C06-6ABD-BD84C1C9CC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411502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BDE54816-42A2-1DF1-EF27-8420A8AF3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228849"/>
            <a:ext cx="4352925" cy="3185067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54E4E3BF-E6BC-CF56-96A2-0ABFD488F0FD}"/>
              </a:ext>
            </a:extLst>
          </p:cNvPr>
          <p:cNvSpPr/>
          <p:nvPr/>
        </p:nvSpPr>
        <p:spPr>
          <a:xfrm>
            <a:off x="8461001" y="1457325"/>
            <a:ext cx="1419057" cy="8096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59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A1697-84DE-AB22-23BA-B76394EA4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05D96C-9CC5-127D-7A85-916FF5ACBA8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183188" y="137631"/>
            <a:ext cx="7008812" cy="5992534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FBE3FA6-07C4-A7B1-AF6C-B207E2B30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543050"/>
          </a:xfrm>
        </p:spPr>
        <p:txBody>
          <a:bodyPr anchor="ctr">
            <a:normAutofit/>
          </a:bodyPr>
          <a:lstStyle/>
          <a:p>
            <a:r>
              <a:rPr lang="en-US" dirty="0"/>
              <a:t>FAQs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CED713D-B4DA-6706-691E-20CAC4424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411502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A close-up of a faq&#10;&#10;Description automatically generated">
            <a:extLst>
              <a:ext uri="{FF2B5EF4-FFF2-40B4-BE49-F238E27FC236}">
                <a16:creationId xmlns:a16="http://schemas.microsoft.com/office/drawing/2014/main" id="{2C070565-02BC-2923-A07E-5624E1812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07" y="2211184"/>
            <a:ext cx="4422710" cy="294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34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4289C-F42E-0552-22C0-9E36D9EE7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37C6CA-76E1-DAA5-50A6-57A43893A3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FAQ9 Employee Bonuses</a:t>
            </a:r>
          </a:p>
        </p:txBody>
      </p:sp>
      <p:pic>
        <p:nvPicPr>
          <p:cNvPr id="5" name="Content Placeholder 4" descr="A close-up of a document&#10;&#10;Description automatically generated">
            <a:extLst>
              <a:ext uri="{FF2B5EF4-FFF2-40B4-BE49-F238E27FC236}">
                <a16:creationId xmlns:a16="http://schemas.microsoft.com/office/drawing/2014/main" id="{B9EEDF60-4251-807F-C851-3A3DD3E6F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043" y="1468438"/>
            <a:ext cx="7601915" cy="4714875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6931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D587A-85A0-FB5B-DA36-D28B1CA4B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64BC6C-8759-CE6C-637F-1BBBF75E7E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FAQ41 Employee Meals</a:t>
            </a:r>
          </a:p>
        </p:txBody>
      </p:sp>
      <p:pic>
        <p:nvPicPr>
          <p:cNvPr id="6" name="Content Placeholder 5" descr="A document with text on it&#10;&#10;Description automatically generated">
            <a:extLst>
              <a:ext uri="{FF2B5EF4-FFF2-40B4-BE49-F238E27FC236}">
                <a16:creationId xmlns:a16="http://schemas.microsoft.com/office/drawing/2014/main" id="{4970FD3A-FB5A-3EDE-0407-94F0037E8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96" y="1333566"/>
            <a:ext cx="4584692" cy="4714875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E3E776-1C03-4B6D-E01C-FAF39A169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741" y="1333566"/>
            <a:ext cx="5622961" cy="3998550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0182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3927E-3780-6987-E197-0E20F65B8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628B3355-E31D-9470-ED94-4FA3A5511BA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262569" y="0"/>
            <a:ext cx="6850049" cy="6267796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9A0740-AF05-4796-F92E-F77C09A86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543050"/>
          </a:xfrm>
        </p:spPr>
        <p:txBody>
          <a:bodyPr anchor="ctr">
            <a:normAutofit/>
          </a:bodyPr>
          <a:lstStyle/>
          <a:p>
            <a:r>
              <a:rPr lang="en-US" dirty="0"/>
              <a:t>The good stuff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53BD995-8F4F-A729-8AE0-DDE1CCDE0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411502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5774DD7A-D211-53CC-FBB1-65E7B5A59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228849"/>
            <a:ext cx="4352925" cy="3185067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C20C21C3-66DF-C3D5-4619-658733B83989}"/>
              </a:ext>
            </a:extLst>
          </p:cNvPr>
          <p:cNvSpPr/>
          <p:nvPr/>
        </p:nvSpPr>
        <p:spPr>
          <a:xfrm>
            <a:off x="8443072" y="1704031"/>
            <a:ext cx="1419057" cy="8096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20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E9482-96B9-7329-6942-CB23F9C08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29804-7986-A890-02BE-89572E01F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298" y="342632"/>
            <a:ext cx="10919406" cy="990934"/>
          </a:xfrm>
        </p:spPr>
        <p:txBody>
          <a:bodyPr anchor="ctr">
            <a:normAutofit/>
          </a:bodyPr>
          <a:lstStyle/>
          <a:p>
            <a:r>
              <a:rPr lang="en-US" dirty="0"/>
              <a:t>Finance Guidelines Manual	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037E414-3E02-CD61-4C5D-2345E373C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7464" y="1468835"/>
            <a:ext cx="10417074" cy="4713727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4672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76DCF-C246-06DB-6DD5-5A56B847F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BC0B5-0724-50D2-5A3A-FBFBD608C4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Finance Guidelines Manual Continued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EAC4512-11DE-9423-ABC2-B6A5293BC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9406" y="1333566"/>
            <a:ext cx="3406663" cy="4714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0E25AD-AFD4-6A7C-3E1F-84F77355D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891" y="1333566"/>
            <a:ext cx="3571995" cy="4367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1FEF4A-FA51-C6E2-1677-74827D9C7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8160" y="1333566"/>
            <a:ext cx="3564433" cy="3229103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A13EF537-070D-D8E8-A0E0-94C47B859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96" y="1333566"/>
            <a:ext cx="3406663" cy="4714875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900CE1-064A-9010-9356-1748ED502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781" y="1333566"/>
            <a:ext cx="3571995" cy="4367439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8329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AD6E4-D793-848F-B381-798243FF2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23B146B3-EADE-C060-0E81-C9A20E62FAE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262569" y="0"/>
            <a:ext cx="6850049" cy="6267796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A337CBD-3637-69D6-5011-E04D01664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543050"/>
          </a:xfrm>
        </p:spPr>
        <p:txBody>
          <a:bodyPr anchor="ctr">
            <a:normAutofit/>
          </a:bodyPr>
          <a:lstStyle/>
          <a:p>
            <a:r>
              <a:rPr lang="en-US" dirty="0"/>
              <a:t>The good stuff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9B743D1-F9C1-46F1-B013-E0766CE6E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411502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81DA8496-561A-96BA-BFF3-DF6B3A585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228849"/>
            <a:ext cx="4352925" cy="3185067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83289F61-47F9-42B7-E72A-4E8CD05B10F3}"/>
              </a:ext>
            </a:extLst>
          </p:cNvPr>
          <p:cNvSpPr/>
          <p:nvPr/>
        </p:nvSpPr>
        <p:spPr>
          <a:xfrm>
            <a:off x="8407213" y="2143301"/>
            <a:ext cx="1419057" cy="8096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81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32427-BCE5-E988-B174-72F2E4094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6E779-E42E-D2F7-BED3-10577CBC90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Laser Resource Documents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8D07B0-79A1-26DE-E561-0888283A6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6863" y="2381104"/>
            <a:ext cx="7878274" cy="2095792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7964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0" y="762106"/>
            <a:ext cx="10972800" cy="990934"/>
          </a:xfrm>
        </p:spPr>
        <p:txBody>
          <a:bodyPr/>
          <a:lstStyle/>
          <a:p>
            <a:r>
              <a:rPr lang="en-US" dirty="0"/>
              <a:t>What is brown and sticky?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09600" y="2262508"/>
            <a:ext cx="10972800" cy="437784"/>
          </a:xfrm>
        </p:spPr>
        <p:txBody>
          <a:bodyPr/>
          <a:lstStyle/>
          <a:p>
            <a:r>
              <a:rPr lang="en-US" dirty="0"/>
              <a:t>A Stick!</a:t>
            </a:r>
          </a:p>
        </p:txBody>
      </p:sp>
      <p:pic>
        <p:nvPicPr>
          <p:cNvPr id="7" name="Picture 6" descr="A tree branch with a black background">
            <a:extLst>
              <a:ext uri="{FF2B5EF4-FFF2-40B4-BE49-F238E27FC236}">
                <a16:creationId xmlns:a16="http://schemas.microsoft.com/office/drawing/2014/main" id="{6E2289D6-E267-6747-04E4-4E0CDAEA5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09331">
            <a:off x="5709708" y="1247774"/>
            <a:ext cx="2625774" cy="436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39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A3415-066D-A486-42A3-BF19739B2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028AA-EF3D-5C3F-B233-85630B81BF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Summary of Finance Guidelines Manual Updates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EC944A-D25B-0341-CE26-A9D449F82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2143" y="1190131"/>
            <a:ext cx="7747713" cy="4980673"/>
          </a:xfrm>
        </p:spPr>
      </p:pic>
    </p:spTree>
    <p:extLst>
      <p:ext uri="{BB962C8B-B14F-4D97-AF65-F5344CB8AC3E}">
        <p14:creationId xmlns:p14="http://schemas.microsoft.com/office/powerpoint/2010/main" val="450059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69716-AF04-3F61-E34A-BA1A9D927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5B65C-4D91-155E-2ACC-2C7BC8E503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Laser Resource Documents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412BB6-11D4-926C-0D82-D6347CDAD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6863" y="2381104"/>
            <a:ext cx="7878274" cy="2095792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5512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4A74D-32CD-B01A-59C0-80D4A1C27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99361-0D9A-74A1-FEE3-B71019AE36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Laser Resource Documents Continued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B6AD33-DDD8-7832-45D2-7ED0E1E9A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8323" y="1333566"/>
            <a:ext cx="7075354" cy="4714875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4170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F3F1A-7763-8BC4-EFDD-EA396CF71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EC46E-25ED-EEEF-904F-F3947EA711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855 Staff &amp; Operations Base Budget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BACF347-B3DB-0A32-ACB5-B15D562B4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81094" y="1329580"/>
            <a:ext cx="3659055" cy="4714875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68D877-0C12-CF75-A622-A94E5F2A2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399" y="1329580"/>
            <a:ext cx="3659055" cy="4706902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3879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F1634-1083-2B83-2357-F7A5D62DA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50E6012E-ACAE-1CC3-BA5A-A0D9C332149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262569" y="0"/>
            <a:ext cx="6850049" cy="6267796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B39DFB-8A8F-3375-5CB1-F39EDC75D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543050"/>
          </a:xfrm>
        </p:spPr>
        <p:txBody>
          <a:bodyPr anchor="ctr">
            <a:normAutofit/>
          </a:bodyPr>
          <a:lstStyle/>
          <a:p>
            <a:r>
              <a:rPr lang="en-US" dirty="0"/>
              <a:t>The good stuff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FFB8739-9080-1ACD-D4F2-F3C13E46B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411502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99877F37-9328-C80C-6932-EE1882ADE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228849"/>
            <a:ext cx="4352925" cy="3185067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6D8B90F6-0145-C44D-6514-4B583638A32C}"/>
              </a:ext>
            </a:extLst>
          </p:cNvPr>
          <p:cNvSpPr/>
          <p:nvPr/>
        </p:nvSpPr>
        <p:spPr>
          <a:xfrm>
            <a:off x="8398248" y="2394313"/>
            <a:ext cx="1419057" cy="8096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06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7E936-A340-6E94-094C-A74597753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1844-0572-B141-A81C-8CFDB7A00D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Reports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124834-EC5A-3792-A263-5F9C18DE15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8827" y="1333566"/>
            <a:ext cx="2138910" cy="4714875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F2201F-5FA6-F58A-A79A-FCAE43382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265" y="2309656"/>
            <a:ext cx="2743583" cy="2238687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7479C532-85DF-8C27-5A3A-63281F2ED3E3}"/>
              </a:ext>
            </a:extLst>
          </p:cNvPr>
          <p:cNvSpPr/>
          <p:nvPr/>
        </p:nvSpPr>
        <p:spPr>
          <a:xfrm>
            <a:off x="6246719" y="3738718"/>
            <a:ext cx="1419057" cy="8096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01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9BAF4F-58D6-9D9D-8E66-82E70CC4B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3207-E3FC-8950-4A36-8DBE91D0B9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LASER Budget &amp; Expenditure Reports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E87D6E-1C5A-C666-EE2C-E76B263CE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87834" y="1468438"/>
            <a:ext cx="7416332" cy="4714875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7745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9D210-946E-19A5-18C6-C0F08D03F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A1803-6944-ECFE-E81A-F1A9F82FDE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LASER Agency Budget Balance Report YTD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77258B-0C97-F98A-F29D-6DA48A3809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588" y="1561315"/>
            <a:ext cx="10918825" cy="4529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3714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1461F-A8D0-1CA8-2B2D-78D0AA2F2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1247BD43-B379-CE2D-CA9D-A287DE8060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262569" y="0"/>
            <a:ext cx="6850049" cy="6267796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84D639F-76D9-5447-1296-5E2A8DF04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543050"/>
          </a:xfrm>
        </p:spPr>
        <p:txBody>
          <a:bodyPr anchor="ctr">
            <a:normAutofit/>
          </a:bodyPr>
          <a:lstStyle/>
          <a:p>
            <a:r>
              <a:rPr lang="en-US" dirty="0"/>
              <a:t>The good stuff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88637A0-6510-61E8-6D89-5A748E5188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411502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CB29B81A-0393-86CC-3805-F7E4D6157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228849"/>
            <a:ext cx="4352925" cy="3185067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C3740DCC-F902-61A2-8B60-2AFE319E2568}"/>
              </a:ext>
            </a:extLst>
          </p:cNvPr>
          <p:cNvSpPr/>
          <p:nvPr/>
        </p:nvSpPr>
        <p:spPr>
          <a:xfrm>
            <a:off x="8398248" y="2842548"/>
            <a:ext cx="1419057" cy="8096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05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F5FEA-CCC5-2219-F607-3FF3112D1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6F08A-3629-E26D-978B-96AA6D2861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6D95CA-86AE-3AB6-9ECC-39ED7236A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2443" y="1333566"/>
            <a:ext cx="8227113" cy="4849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A297DDCC-05BD-28C0-BDF1-764D2A559DE8}"/>
              </a:ext>
            </a:extLst>
          </p:cNvPr>
          <p:cNvSpPr/>
          <p:nvPr/>
        </p:nvSpPr>
        <p:spPr>
          <a:xfrm>
            <a:off x="1846729" y="1436000"/>
            <a:ext cx="2845471" cy="225745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includes how to delete a batch, and reserving funds!</a:t>
            </a:r>
          </a:p>
        </p:txBody>
      </p:sp>
    </p:spTree>
    <p:extLst>
      <p:ext uri="{BB962C8B-B14F-4D97-AF65-F5344CB8AC3E}">
        <p14:creationId xmlns:p14="http://schemas.microsoft.com/office/powerpoint/2010/main" val="3622026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About me	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32E5E91-3E66-F452-9AB6-A06EA34CE3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1439921"/>
              </p:ext>
            </p:extLst>
          </p:nvPr>
        </p:nvGraphicFramePr>
        <p:xfrm>
          <a:off x="636588" y="1468438"/>
          <a:ext cx="10918825" cy="4714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9379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55E22-2543-D12D-3826-DCC786D63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7C921-B0D8-AFBF-8121-AC173BED00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Reserving Funds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7856EF-4D55-59D2-CC27-F706E7607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296" y="1333566"/>
            <a:ext cx="7297168" cy="3829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Racecars on track">
            <a:extLst>
              <a:ext uri="{FF2B5EF4-FFF2-40B4-BE49-F238E27FC236}">
                <a16:creationId xmlns:a16="http://schemas.microsoft.com/office/drawing/2014/main" id="{42F7A173-8329-959E-3D13-ACEBD280E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181" y="2438612"/>
            <a:ext cx="3000972" cy="1525494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688A2E-0491-EBC4-9920-59234E9D49A2}"/>
              </a:ext>
            </a:extLst>
          </p:cNvPr>
          <p:cNvSpPr txBox="1"/>
          <p:nvPr/>
        </p:nvSpPr>
        <p:spPr>
          <a:xfrm>
            <a:off x="636295" y="5487729"/>
            <a:ext cx="8007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DO THIS PROCESS </a:t>
            </a:r>
            <a:r>
              <a:rPr lang="en-US" b="1" u="sng" dirty="0"/>
              <a:t>BEFORE</a:t>
            </a:r>
            <a:r>
              <a:rPr lang="en-US" dirty="0"/>
              <a:t> THE JOURNALS ARE POSTED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EB51A66-43B0-CB0C-3063-A951CB574B2B}"/>
              </a:ext>
            </a:extLst>
          </p:cNvPr>
          <p:cNvSpPr/>
          <p:nvPr/>
        </p:nvSpPr>
        <p:spPr>
          <a:xfrm>
            <a:off x="2079812" y="4446494"/>
            <a:ext cx="1532964" cy="32273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9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EF3B3-5102-5F72-2222-9762CB0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079EC-CF85-F623-19FC-81F5D65F06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Reserving Funds Continued	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24F5CC-B09E-3AE8-9448-B7F64A6D7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457" y="1335742"/>
            <a:ext cx="7847955" cy="4526823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22E2BE-798D-210D-7C72-65FB868B146F}"/>
              </a:ext>
            </a:extLst>
          </p:cNvPr>
          <p:cNvSpPr/>
          <p:nvPr/>
        </p:nvSpPr>
        <p:spPr>
          <a:xfrm>
            <a:off x="1801906" y="5522258"/>
            <a:ext cx="1532964" cy="32273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Vintage movie countdown 2">
            <a:extLst>
              <a:ext uri="{FF2B5EF4-FFF2-40B4-BE49-F238E27FC236}">
                <a16:creationId xmlns:a16="http://schemas.microsoft.com/office/drawing/2014/main" id="{1CEA6F2B-EE6B-A356-74FF-A6C23535E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551" y="2586317"/>
            <a:ext cx="2247153" cy="1685365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948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CF890-BDF9-B1C1-7EF8-145D99AA0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C99A4-E2C1-7402-33AE-6FF518D4AA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Funds Reserved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7B80C9-7933-0DE1-9568-9A5154A08B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2615" y="2509328"/>
            <a:ext cx="5926770" cy="1839343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6485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29736-A89A-08BC-65FA-9B1479F30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2C5DDCB-CC8D-8851-E3D7-7E9834382F6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262569" y="0"/>
            <a:ext cx="6850049" cy="6267796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127FCB0-1461-1A00-16DA-9CC3BEE99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543050"/>
          </a:xfrm>
        </p:spPr>
        <p:txBody>
          <a:bodyPr anchor="ctr">
            <a:normAutofit/>
          </a:bodyPr>
          <a:lstStyle/>
          <a:p>
            <a:r>
              <a:rPr lang="en-US" dirty="0"/>
              <a:t>The good stuff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0BECCF6-6995-152E-5BF9-112E700D0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411502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9FD29891-4690-F87B-42C9-2AD74FB49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228849"/>
            <a:ext cx="4352925" cy="3185067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811FC36E-CD65-60E2-BFE9-93420A277FBB}"/>
              </a:ext>
            </a:extLst>
          </p:cNvPr>
          <p:cNvSpPr/>
          <p:nvPr/>
        </p:nvSpPr>
        <p:spPr>
          <a:xfrm>
            <a:off x="5386471" y="1219936"/>
            <a:ext cx="1419057" cy="8096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26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0853F-9194-4C73-6B26-054FFA626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C62CE-1C2D-308C-19CC-75559EAAC6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LASER/Local Reimbursement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0C8BB4-71A0-8CF8-E058-2BBA21505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588" y="1770042"/>
            <a:ext cx="10918825" cy="4111666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30422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6FD14-8BD0-FAB4-35E2-6F361E3F2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C43AE-CC48-0B96-AF96-31C01810D3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LASER/Local Reimbursement Continued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2658C0-23D1-6D4C-C5B1-17F4EAD1F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3756" y="2371577"/>
            <a:ext cx="9764488" cy="2114845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79466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5DAF9-457B-133C-FF60-7CA58A916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8DC42280-7C6C-F305-5E2C-464B25E442B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262569" y="0"/>
            <a:ext cx="6850049" cy="6267796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D487BA3-2273-7BF3-9D5D-BA44B772C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685800"/>
            <a:ext cx="4352925" cy="1543050"/>
          </a:xfrm>
        </p:spPr>
        <p:txBody>
          <a:bodyPr anchor="ctr">
            <a:normAutofit/>
          </a:bodyPr>
          <a:lstStyle/>
          <a:p>
            <a:r>
              <a:rPr lang="en-US" dirty="0"/>
              <a:t>The good stuff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D1A8D4F-5F5C-AA96-62CC-FA3503B60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9100" y="2211184"/>
            <a:ext cx="4352925" cy="411502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7741C516-0FE4-8045-7D55-99EB4FAB8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228849"/>
            <a:ext cx="4352925" cy="3185067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92FE37FC-9B98-C633-8318-7647041B551B}"/>
              </a:ext>
            </a:extLst>
          </p:cNvPr>
          <p:cNvSpPr/>
          <p:nvPr/>
        </p:nvSpPr>
        <p:spPr>
          <a:xfrm>
            <a:off x="3916259" y="3210101"/>
            <a:ext cx="1419057" cy="8096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52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FD5CC-39C9-A531-6E82-019E9A052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B7A45-D1CD-C113-711B-0DC90A1A87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Travel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4A6ABD-13E0-104E-D904-D1365803F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298" y="1842866"/>
            <a:ext cx="10898121" cy="3172268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92967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7C51D-D3A9-08B0-65A0-209295EFA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4549BFCE-2009-4E30-9FBD-BDEFC5783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875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 dirty="0"/>
              <a:t>Chris Powell</a:t>
            </a:r>
            <a:br>
              <a:rPr lang="en-US" dirty="0"/>
            </a:br>
            <a:r>
              <a:rPr lang="en-US" dirty="0">
                <a:hlinkClick r:id="rId2"/>
              </a:rPr>
              <a:t>christopher1.powell@dss.virginia.gov</a:t>
            </a:r>
            <a:br>
              <a:rPr lang="en-US" dirty="0"/>
            </a:br>
            <a:r>
              <a:rPr lang="en-US" dirty="0"/>
              <a:t>Find me on teams chat!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Thank you for attending!</a:t>
            </a:r>
          </a:p>
        </p:txBody>
      </p:sp>
    </p:spTree>
    <p:extLst>
      <p:ext uri="{BB962C8B-B14F-4D97-AF65-F5344CB8AC3E}">
        <p14:creationId xmlns:p14="http://schemas.microsoft.com/office/powerpoint/2010/main" val="242835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4164" y="962884"/>
            <a:ext cx="11083671" cy="728706"/>
          </a:xfrm>
        </p:spPr>
        <p:txBody>
          <a:bodyPr>
            <a:normAutofit/>
          </a:bodyPr>
          <a:lstStyle/>
          <a:p>
            <a:r>
              <a:rPr lang="en-US" sz="4000" dirty="0"/>
              <a:t>Locality Automated System Expenditure Reimbursement</a:t>
            </a:r>
          </a:p>
        </p:txBody>
      </p:sp>
      <p:pic>
        <p:nvPicPr>
          <p:cNvPr id="3" name="Picture 2" descr="A person in a grey suit&#10;&#10;Description automatically generated">
            <a:extLst>
              <a:ext uri="{FF2B5EF4-FFF2-40B4-BE49-F238E27FC236}">
                <a16:creationId xmlns:a16="http://schemas.microsoft.com/office/drawing/2014/main" id="{28F039E6-8690-AE0F-2E3F-7B8F47F80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96" y="2297430"/>
            <a:ext cx="2791206" cy="29210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1975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36298" y="1618982"/>
            <a:ext cx="10919406" cy="990934"/>
          </a:xfrm>
        </p:spPr>
        <p:txBody>
          <a:bodyPr anchor="ctr">
            <a:normAutofit/>
          </a:bodyPr>
          <a:lstStyle/>
          <a:p>
            <a:r>
              <a:rPr lang="en-US" dirty="0"/>
              <a:t>Where to start?</a:t>
            </a:r>
          </a:p>
        </p:txBody>
      </p:sp>
      <p:pic>
        <p:nvPicPr>
          <p:cNvPr id="5" name="Content Placeholder 4" descr="A logo with text on it&#10;&#10;Description automatically generated">
            <a:extLst>
              <a:ext uri="{FF2B5EF4-FFF2-40B4-BE49-F238E27FC236}">
                <a16:creationId xmlns:a16="http://schemas.microsoft.com/office/drawing/2014/main" id="{EDCE9B80-7B70-7E90-6E5E-196E647AD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18" y="2745186"/>
            <a:ext cx="10691165" cy="3363514"/>
          </a:xfrm>
          <a:noFill/>
        </p:spPr>
      </p:pic>
    </p:spTree>
    <p:extLst>
      <p:ext uri="{BB962C8B-B14F-4D97-AF65-F5344CB8AC3E}">
        <p14:creationId xmlns:p14="http://schemas.microsoft.com/office/powerpoint/2010/main" val="250793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Portfolios</a:t>
            </a:r>
          </a:p>
        </p:txBody>
      </p:sp>
      <p:pic>
        <p:nvPicPr>
          <p:cNvPr id="5" name="Content Placeholder 4" descr="A white and blue text on a white background&#10;&#10;Description automatically generated">
            <a:extLst>
              <a:ext uri="{FF2B5EF4-FFF2-40B4-BE49-F238E27FC236}">
                <a16:creationId xmlns:a16="http://schemas.microsoft.com/office/drawing/2014/main" id="{FF94AAC6-AA81-AE86-43B2-2F9853CC9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482" y="1468438"/>
            <a:ext cx="3315037" cy="4714875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1B30C1A5-1161-38C3-679A-D8CD810C41DF}"/>
              </a:ext>
            </a:extLst>
          </p:cNvPr>
          <p:cNvSpPr/>
          <p:nvPr/>
        </p:nvSpPr>
        <p:spPr>
          <a:xfrm>
            <a:off x="3019425" y="1857375"/>
            <a:ext cx="1419057" cy="8096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9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F7687-2268-6565-2C56-EA7F83971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24C2EA-1203-DBB5-81DD-43E89E840A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Welcome to Finance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CF97B08B-F109-3C73-AF05-70E0C1B01C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0021" y="1468438"/>
            <a:ext cx="9591959" cy="4714875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A3B847B7-623C-F436-2643-49FE3A1459CA}"/>
              </a:ext>
            </a:extLst>
          </p:cNvPr>
          <p:cNvSpPr/>
          <p:nvPr/>
        </p:nvSpPr>
        <p:spPr>
          <a:xfrm>
            <a:off x="1898836" y="4797798"/>
            <a:ext cx="1419057" cy="8096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16BEB-28E1-21AB-A5E3-1DD0F6D76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DDE9B9-2A02-DF0E-BB76-299A35777F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Local Resources</a:t>
            </a:r>
          </a:p>
        </p:txBody>
      </p:sp>
      <p:pic>
        <p:nvPicPr>
          <p:cNvPr id="5" name="Content Placeholder 4" descr="A schedule with text and words&#10;&#10;Description automatically generated with medium confidence">
            <a:extLst>
              <a:ext uri="{FF2B5EF4-FFF2-40B4-BE49-F238E27FC236}">
                <a16:creationId xmlns:a16="http://schemas.microsoft.com/office/drawing/2014/main" id="{887BE691-7FB6-7091-EA27-24F03487C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58" y="2154004"/>
            <a:ext cx="7049484" cy="3343742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F58C10A0-8692-558F-1A73-22659BE6CBE2}"/>
              </a:ext>
            </a:extLst>
          </p:cNvPr>
          <p:cNvSpPr/>
          <p:nvPr/>
        </p:nvSpPr>
        <p:spPr>
          <a:xfrm>
            <a:off x="4319307" y="3421062"/>
            <a:ext cx="1419057" cy="8096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68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08FA0-3317-E20A-9B7A-F3D061F2D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087AEA-D83E-B287-1E6A-4AF7E9B68C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Month End Schedule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338191C-0B0F-BE72-6117-EEA177B339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0115910"/>
              </p:ext>
            </p:extLst>
          </p:nvPr>
        </p:nvGraphicFramePr>
        <p:xfrm>
          <a:off x="1795182" y="1171291"/>
          <a:ext cx="38862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3886052" imgH="5029200" progId="Acrobat.Document.DC">
                  <p:embed/>
                </p:oleObj>
              </mc:Choice>
              <mc:Fallback>
                <p:oleObj name="Acrobat Document" r:id="rId3" imgW="3886052" imgH="5029200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D338191C-0B0F-BE72-6117-EEA177B339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82" y="1171291"/>
                        <a:ext cx="3886200" cy="5029200"/>
                      </a:xfrm>
                      <a:prstGeom prst="rect">
                        <a:avLst/>
                      </a:prstGeom>
                      <a:blipFill>
                        <a:blip r:embed="rId5"/>
                        <a:tile tx="0" ty="0" sx="100000" sy="100000" flip="none" algn="tl"/>
                      </a:blipFill>
                      <a:ln>
                        <a:solidFill>
                          <a:schemeClr val="bg2">
                            <a:lumMod val="1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Hammer and nail">
            <a:extLst>
              <a:ext uri="{FF2B5EF4-FFF2-40B4-BE49-F238E27FC236}">
                <a16:creationId xmlns:a16="http://schemas.microsoft.com/office/drawing/2014/main" id="{74C37E00-3EC4-3BF3-E662-C7E2692E15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947" y="2133600"/>
            <a:ext cx="3684494" cy="2456329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5943504"/>
      </p:ext>
    </p:extLst>
  </p:cSld>
  <p:clrMapOvr>
    <a:masterClrMapping/>
  </p:clrMapOvr>
</p:sld>
</file>

<file path=ppt/theme/theme1.xml><?xml version="1.0" encoding="utf-8"?>
<a:theme xmlns:a="http://schemas.openxmlformats.org/drawingml/2006/main" name="VDSS Colors Theme">
  <a:themeElements>
    <a:clrScheme name="VDSS Brand Colors">
      <a:dk1>
        <a:srgbClr val="0057A1"/>
      </a:dk1>
      <a:lt1>
        <a:srgbClr val="FFFFFF"/>
      </a:lt1>
      <a:dk2>
        <a:srgbClr val="5C5D5F"/>
      </a:dk2>
      <a:lt2>
        <a:srgbClr val="DBDBD2"/>
      </a:lt2>
      <a:accent1>
        <a:srgbClr val="F58021"/>
      </a:accent1>
      <a:accent2>
        <a:srgbClr val="6950A1"/>
      </a:accent2>
      <a:accent3>
        <a:srgbClr val="09ADA3"/>
      </a:accent3>
      <a:accent4>
        <a:srgbClr val="E9CE00"/>
      </a:accent4>
      <a:accent5>
        <a:srgbClr val="A11710"/>
      </a:accent5>
      <a:accent6>
        <a:srgbClr val="06C275"/>
      </a:accent6>
      <a:hlink>
        <a:srgbClr val="D3EFFF"/>
      </a:hlink>
      <a:folHlink>
        <a:srgbClr val="25AFFF"/>
      </a:folHlink>
    </a:clrScheme>
    <a:fontScheme name="Franklin Gothic1">
      <a:majorFont>
        <a:latin typeface="Franklin Gothic Demi Con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 VDSS PPT Template.potx" id="{EE8C9661-8DBD-41D6-B3B7-65CE2A33E8E7}" vid="{E4DAF473-29FA-4B3A-84DD-94529D39EE0C}"/>
    </a:ext>
  </a:extLst>
</a:theme>
</file>

<file path=ppt/theme/theme2.xml><?xml version="1.0" encoding="utf-8"?>
<a:theme xmlns:a="http://schemas.openxmlformats.org/drawingml/2006/main" name="VDSS Alternate Theme">
  <a:themeElements>
    <a:clrScheme name="VDSS Brand Colors">
      <a:dk1>
        <a:srgbClr val="0057A1"/>
      </a:dk1>
      <a:lt1>
        <a:srgbClr val="FFFFFF"/>
      </a:lt1>
      <a:dk2>
        <a:srgbClr val="5C5D5F"/>
      </a:dk2>
      <a:lt2>
        <a:srgbClr val="DBDBD2"/>
      </a:lt2>
      <a:accent1>
        <a:srgbClr val="F58021"/>
      </a:accent1>
      <a:accent2>
        <a:srgbClr val="6950A1"/>
      </a:accent2>
      <a:accent3>
        <a:srgbClr val="09ADA3"/>
      </a:accent3>
      <a:accent4>
        <a:srgbClr val="E9CE00"/>
      </a:accent4>
      <a:accent5>
        <a:srgbClr val="A11710"/>
      </a:accent5>
      <a:accent6>
        <a:srgbClr val="06C275"/>
      </a:accent6>
      <a:hlink>
        <a:srgbClr val="D3EFFF"/>
      </a:hlink>
      <a:folHlink>
        <a:srgbClr val="25AFFF"/>
      </a:folHlink>
    </a:clrScheme>
    <a:fontScheme name="Calibri Header2">
      <a:majorFont>
        <a:latin typeface="Calibri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 VDSS PPT Template.potx" id="{EE8C9661-8DBD-41D6-B3B7-65CE2A33E8E7}" vid="{BBE5888E-F4C6-4B4B-A8E7-28125282A04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loudMigratorVersion xmlns="69fca33f-788a-44f1-99d5-16d637e229cc" xsi:nil="true"/>
    <UniqueSourceRef xmlns="69fca33f-788a-44f1-99d5-16d637e229cc" xsi:nil="true"/>
    <FileHash xmlns="69fca33f-788a-44f1-99d5-16d637e229cc" xsi:nil="true"/>
    <CloudMigratorOriginId xmlns="69fca33f-788a-44f1-99d5-16d637e229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87025143A5C744807A7F42D70D8D86" ma:contentTypeVersion="14" ma:contentTypeDescription="Create a new document." ma:contentTypeScope="" ma:versionID="607e40645d9c3def6a83c9e1f82344db">
  <xsd:schema xmlns:xsd="http://www.w3.org/2001/XMLSchema" xmlns:xs="http://www.w3.org/2001/XMLSchema" xmlns:p="http://schemas.microsoft.com/office/2006/metadata/properties" xmlns:ns3="69fca33f-788a-44f1-99d5-16d637e229cc" xmlns:ns4="1e62642a-9f73-49ea-a755-e7d61a0e478c" targetNamespace="http://schemas.microsoft.com/office/2006/metadata/properties" ma:root="true" ma:fieldsID="47e4ee3b2bac341ff9b4dceb586ca9c6" ns3:_="" ns4:_="">
    <xsd:import namespace="69fca33f-788a-44f1-99d5-16d637e229cc"/>
    <xsd:import namespace="1e62642a-9f73-49ea-a755-e7d61a0e478c"/>
    <xsd:element name="properties">
      <xsd:complexType>
        <xsd:sequence>
          <xsd:element name="documentManagement">
            <xsd:complexType>
              <xsd:all>
                <xsd:element ref="ns3:CloudMigratorOriginId" minOccurs="0"/>
                <xsd:element ref="ns3:FileHash" minOccurs="0"/>
                <xsd:element ref="ns3:CloudMigratorVersion" minOccurs="0"/>
                <xsd:element ref="ns3:UniqueSourceRef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fca33f-788a-44f1-99d5-16d637e229cc" elementFormDefault="qualified">
    <xsd:import namespace="http://schemas.microsoft.com/office/2006/documentManagement/types"/>
    <xsd:import namespace="http://schemas.microsoft.com/office/infopath/2007/PartnerControls"/>
    <xsd:element name="CloudMigratorOriginId" ma:index="8" nillable="true" ma:displayName="CloudMigratorOriginId" ma:internalName="CloudMigratorOriginId">
      <xsd:simpleType>
        <xsd:restriction base="dms:Note">
          <xsd:maxLength value="255"/>
        </xsd:restriction>
      </xsd:simpleType>
    </xsd:element>
    <xsd:element name="FileHash" ma:index="9" nillable="true" ma:displayName="FileHash" ma:internalName="FileHash">
      <xsd:simpleType>
        <xsd:restriction base="dms:Note">
          <xsd:maxLength value="255"/>
        </xsd:restriction>
      </xsd:simpleType>
    </xsd:element>
    <xsd:element name="CloudMigratorVersion" ma:index="10" nillable="true" ma:displayName="CloudMigratorVersion" ma:internalName="CloudMigratorVersion">
      <xsd:simpleType>
        <xsd:restriction base="dms:Note">
          <xsd:maxLength value="255"/>
        </xsd:restriction>
      </xsd:simpleType>
    </xsd:element>
    <xsd:element name="UniqueSourceRef" ma:index="11" nillable="true" ma:displayName="UniqueSourceRef" ma:internalName="UniqueSourceRef">
      <xsd:simpleType>
        <xsd:restriction base="dms:Note">
          <xsd:maxLength value="255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62642a-9f73-49ea-a755-e7d61a0e478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57ADE0-61C4-4624-A94A-F8F8C90FD24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9394C5-0010-4BF9-B951-FC1F816BD447}">
  <ds:schemaRefs>
    <ds:schemaRef ds:uri="1e62642a-9f73-49ea-a755-e7d61a0e478c"/>
    <ds:schemaRef ds:uri="69fca33f-788a-44f1-99d5-16d637e229c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B1AE1A2-5270-4F7B-998E-2657375BDF3F}">
  <ds:schemaRefs>
    <ds:schemaRef ds:uri="1e62642a-9f73-49ea-a755-e7d61a0e478c"/>
    <ds:schemaRef ds:uri="69fca33f-788a-44f1-99d5-16d637e229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</TotalTime>
  <Words>218</Words>
  <Application>Microsoft Office PowerPoint</Application>
  <PresentationFormat>Widescreen</PresentationFormat>
  <Paragraphs>62</Paragraphs>
  <Slides>39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Franklin Gothic Demi Cond</vt:lpstr>
      <vt:lpstr>Merriweather</vt:lpstr>
      <vt:lpstr>Source Sans Pro</vt:lpstr>
      <vt:lpstr>Wingdings</vt:lpstr>
      <vt:lpstr>VDSS Colors Theme</vt:lpstr>
      <vt:lpstr>VDSS Alternate Theme</vt:lpstr>
      <vt:lpstr>Acrobat Document</vt:lpstr>
      <vt:lpstr>Growing Your Knowledge with LASER</vt:lpstr>
      <vt:lpstr>What is brown and sticky?</vt:lpstr>
      <vt:lpstr>About me </vt:lpstr>
      <vt:lpstr>Locality Automated System Expenditure Reimbursement</vt:lpstr>
      <vt:lpstr>Where to start?</vt:lpstr>
      <vt:lpstr>Portfolios</vt:lpstr>
      <vt:lpstr>Welcome to Finance</vt:lpstr>
      <vt:lpstr>Local Resources</vt:lpstr>
      <vt:lpstr>Month End Schedule</vt:lpstr>
      <vt:lpstr>Welcome to Finance</vt:lpstr>
      <vt:lpstr>The good stuff</vt:lpstr>
      <vt:lpstr>FAQs</vt:lpstr>
      <vt:lpstr>FAQ9 Employee Bonuses</vt:lpstr>
      <vt:lpstr>FAQ41 Employee Meals</vt:lpstr>
      <vt:lpstr>The good stuff</vt:lpstr>
      <vt:lpstr>Finance Guidelines Manual </vt:lpstr>
      <vt:lpstr>Finance Guidelines Manual Continued </vt:lpstr>
      <vt:lpstr>The good stuff</vt:lpstr>
      <vt:lpstr>Laser Resource Documents</vt:lpstr>
      <vt:lpstr>Summary of Finance Guidelines Manual Updates</vt:lpstr>
      <vt:lpstr>Laser Resource Documents</vt:lpstr>
      <vt:lpstr>Laser Resource Documents Continued</vt:lpstr>
      <vt:lpstr>855 Staff &amp; Operations Base Budget</vt:lpstr>
      <vt:lpstr>The good stuff</vt:lpstr>
      <vt:lpstr>Reports</vt:lpstr>
      <vt:lpstr>LASER Budget &amp; Expenditure Reports</vt:lpstr>
      <vt:lpstr>LASER Agency Budget Balance Report YTD</vt:lpstr>
      <vt:lpstr>The good stuff</vt:lpstr>
      <vt:lpstr>Training</vt:lpstr>
      <vt:lpstr>Reserving Funds</vt:lpstr>
      <vt:lpstr>Reserving Funds Continued </vt:lpstr>
      <vt:lpstr>Funds Reserved</vt:lpstr>
      <vt:lpstr>The good stuff</vt:lpstr>
      <vt:lpstr>LASER/Local Reimbursement</vt:lpstr>
      <vt:lpstr>LASER/Local Reimbursement Continued</vt:lpstr>
      <vt:lpstr>The good stuff</vt:lpstr>
      <vt:lpstr>Travel</vt:lpstr>
      <vt:lpstr>PowerPoint Presentation</vt:lpstr>
      <vt:lpstr>Chris Powell christopher1.powell@dss.virginia.gov Find me on teams chat!</vt:lpstr>
    </vt:vector>
  </TitlesOfParts>
  <Company>Virginia Information Technologies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Nelson, Andrea (VDSS)</dc:creator>
  <cp:lastModifiedBy>Powell, Christopher (VDSS)</cp:lastModifiedBy>
  <cp:revision>9</cp:revision>
  <dcterms:created xsi:type="dcterms:W3CDTF">2022-07-15T14:18:42Z</dcterms:created>
  <dcterms:modified xsi:type="dcterms:W3CDTF">2024-04-30T17:13:46Z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0x0101002B87025143A5C744807A7F42D70D8D86</vt:lpwstr>
  </property>
</Properties>
</file>