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4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5506C-7953-2CA5-B718-53445827F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4" b="12344"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5FAE947-7211-4722-9026-8E874A8AD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51B27-E2EB-48BF-3952-B080B24DF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31915" y="891365"/>
            <a:ext cx="5019413" cy="1074391"/>
          </a:xfrm>
        </p:spPr>
        <p:txBody>
          <a:bodyPr anchor="t">
            <a:normAutofit/>
          </a:bodyPr>
          <a:lstStyle/>
          <a:p>
            <a:pPr algn="r"/>
            <a:r>
              <a:rPr lang="en-US" sz="1600" b="1" dirty="0"/>
              <a:t>Presented by: Dhaniella Wijaya Mu</a:t>
            </a:r>
            <a:r>
              <a:rPr lang="en-US" sz="16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ñ</a:t>
            </a:r>
            <a:r>
              <a:rPr lang="en-US" sz="1600" b="1" dirty="0"/>
              <a:t>oz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53E504-CE7A-45E8-9030-0BFDACF83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8532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F8B9E4-F4CD-1F10-6B79-1750306E2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48" y="118334"/>
            <a:ext cx="7841742" cy="137426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THOMAS BROTHERS</a:t>
            </a:r>
          </a:p>
        </p:txBody>
      </p:sp>
    </p:spTree>
    <p:extLst>
      <p:ext uri="{BB962C8B-B14F-4D97-AF65-F5344CB8AC3E}">
        <p14:creationId xmlns:p14="http://schemas.microsoft.com/office/powerpoint/2010/main" val="292886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C2ED-B94E-8F82-132B-11635274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133" y="239499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INVOICE &amp; 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B52654EF-B64F-E85B-3B52-BE72E5CC3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09" y="-143349"/>
            <a:ext cx="1747835" cy="174783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DF0E30-7104-026A-375D-3C1DBA35F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7" y="1475065"/>
            <a:ext cx="5399301" cy="5366882"/>
          </a:xfrm>
        </p:spPr>
        <p:txBody>
          <a:bodyPr/>
          <a:lstStyle/>
          <a:p>
            <a:r>
              <a:rPr lang="en-US" i="0" dirty="0">
                <a:solidFill>
                  <a:schemeClr val="bg1"/>
                </a:solidFill>
              </a:rPr>
              <a:t>Data Entry – Invoice Program: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Encumber PO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Assistance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Purchase of Services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Case Information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Special Welfare 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4C4676C-C2F7-C79A-B9D2-AC16C3CC67DF}"/>
              </a:ext>
            </a:extLst>
          </p:cNvPr>
          <p:cNvSpPr txBox="1">
            <a:spLocks/>
          </p:cNvSpPr>
          <p:nvPr/>
        </p:nvSpPr>
        <p:spPr>
          <a:xfrm>
            <a:off x="6259595" y="1482611"/>
            <a:ext cx="5399301" cy="5366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bg1"/>
                </a:solidFill>
              </a:rPr>
              <a:t>Data Entry – Social Program: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Administrative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Assistance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Purchase of Services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Vendor Information 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1099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CD639-B0D6-4DDC-C8B2-B461764D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91" y="3929958"/>
            <a:ext cx="2271665" cy="22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1E1BD-13D2-1301-705A-0A3D5AE36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963B-FE0A-35DA-1A3A-1FF83038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213" y="190859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INVOICE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BE657151-57C3-2EEC-47E6-344A5E180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27" y="-172532"/>
            <a:ext cx="1747835" cy="174783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3EEADA-A37E-E213-0BE1-D7B9D3F2D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7" y="1475065"/>
            <a:ext cx="5399301" cy="5366882"/>
          </a:xfrm>
        </p:spPr>
        <p:txBody>
          <a:bodyPr/>
          <a:lstStyle/>
          <a:p>
            <a:r>
              <a:rPr lang="en-US" i="0" dirty="0">
                <a:solidFill>
                  <a:schemeClr val="bg1"/>
                </a:solidFill>
              </a:rPr>
              <a:t>Data Entry – Invoice Program: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Encumber PO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Assistance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Purchase of Services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Case Information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 Special Welfare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E31501-C43E-B844-13BD-C09FED33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8" t="670" r="69319" b="42308"/>
          <a:stretch/>
        </p:blipFill>
        <p:spPr bwMode="auto">
          <a:xfrm>
            <a:off x="7023370" y="356331"/>
            <a:ext cx="4435813" cy="618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2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84A214-BFCF-C871-592F-28E4DDFD1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7066-318D-F1DC-601C-D7DB2DD8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487" y="200588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9737C189-ACD2-9C27-7F33-9A0B963DC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41" y="-162804"/>
            <a:ext cx="1747835" cy="1747835"/>
          </a:xfr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01D3518-C54A-5B6D-C075-88492E7A9561}"/>
              </a:ext>
            </a:extLst>
          </p:cNvPr>
          <p:cNvSpPr txBox="1">
            <a:spLocks/>
          </p:cNvSpPr>
          <p:nvPr/>
        </p:nvSpPr>
        <p:spPr>
          <a:xfrm>
            <a:off x="918050" y="1654627"/>
            <a:ext cx="5399301" cy="5366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bg1"/>
                </a:solidFill>
              </a:rPr>
              <a:t>Data Entry – Social Program: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Administrative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Assistance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Purchase of Services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Overpayment &amp; Fraud Claim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Vendor Information 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1099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358B90-F3EB-9066-A9F6-73B149568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r="68002" b="55724"/>
          <a:stretch/>
        </p:blipFill>
        <p:spPr bwMode="auto">
          <a:xfrm>
            <a:off x="5507742" y="1102087"/>
            <a:ext cx="5990353" cy="5113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46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5E7A8-6D36-FC25-1949-4447228D6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B1F2-C87D-0312-249F-059E789C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398" y="220043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3BE20004-8EB2-BC3C-ADDE-6E2C85393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10" y="-172532"/>
            <a:ext cx="1747835" cy="1747835"/>
          </a:xfr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0B16DCF-99FD-3B18-A056-2B3C14952E54}"/>
              </a:ext>
            </a:extLst>
          </p:cNvPr>
          <p:cNvSpPr txBox="1">
            <a:spLocks/>
          </p:cNvSpPr>
          <p:nvPr/>
        </p:nvSpPr>
        <p:spPr>
          <a:xfrm>
            <a:off x="918050" y="1654627"/>
            <a:ext cx="5399301" cy="5366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bg1"/>
                </a:solidFill>
              </a:rPr>
              <a:t>Data Entry – Social Program: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Administrative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Assistance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Purchase of Services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Overpayment &amp; Fraud Claim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Vendor Information 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1099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79CDFF-7D9D-AE1E-C2BB-9553AD5BA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7" r="63069" b="55054"/>
          <a:stretch/>
        </p:blipFill>
        <p:spPr bwMode="auto">
          <a:xfrm>
            <a:off x="4858039" y="1138136"/>
            <a:ext cx="6659510" cy="5155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23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57574-678F-7DCE-EAC5-910BA00B0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49CE-BDC4-B38F-9618-42336952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25" y="190861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3D16C722-109F-C973-4FFD-ECB53AA6A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71" y="-153076"/>
            <a:ext cx="1747835" cy="1747835"/>
          </a:xfr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217CD7-210E-578E-EEB2-B5331254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6" r="62738" b="56060"/>
          <a:stretch/>
        </p:blipFill>
        <p:spPr bwMode="auto">
          <a:xfrm>
            <a:off x="204280" y="1595336"/>
            <a:ext cx="5418307" cy="4008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8D0C2B-EDAB-D156-FE45-FDEF0748D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7" r="63164" b="55054"/>
          <a:stretch/>
        </p:blipFill>
        <p:spPr bwMode="auto">
          <a:xfrm>
            <a:off x="5710136" y="2910961"/>
            <a:ext cx="6213710" cy="3343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51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4B306-0A87-8872-454B-6397F3FE5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F9CB-F2B6-330A-9B7B-102726D2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15" y="171406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9D512BCB-CE50-DD97-8E4F-59771381A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9" y="-172532"/>
            <a:ext cx="1747835" cy="1747835"/>
          </a:xfr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2ACB95-9D11-E263-743F-35C680D7B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7" r="62501" b="56060"/>
          <a:stretch/>
        </p:blipFill>
        <p:spPr bwMode="auto">
          <a:xfrm>
            <a:off x="4580382" y="992222"/>
            <a:ext cx="7304058" cy="363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19165-15C6-F3E6-E0FA-6619DAB6F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FF24-B067-872E-0382-B386F26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121" y="229771"/>
            <a:ext cx="7825906" cy="87810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INVOICE &amp; SOCIAL PROGRAM</a:t>
            </a:r>
          </a:p>
        </p:txBody>
      </p:sp>
      <p:pic>
        <p:nvPicPr>
          <p:cNvPr id="12" name="Content Placeholder 11" descr="A green circle with white letters and a letter p&#10;&#10;AI-generated content may be incorrect.">
            <a:extLst>
              <a:ext uri="{FF2B5EF4-FFF2-40B4-BE49-F238E27FC236}">
                <a16:creationId xmlns:a16="http://schemas.microsoft.com/office/drawing/2014/main" id="{B75EDD2A-90F9-B8F5-D216-BFCA30CF3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2" y="-172532"/>
            <a:ext cx="1747835" cy="1747835"/>
          </a:xfr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6280AFA-59C5-CA6B-2C5A-7B58CEBFCAAD}"/>
              </a:ext>
            </a:extLst>
          </p:cNvPr>
          <p:cNvSpPr txBox="1">
            <a:spLocks/>
          </p:cNvSpPr>
          <p:nvPr/>
        </p:nvSpPr>
        <p:spPr>
          <a:xfrm>
            <a:off x="918050" y="1654627"/>
            <a:ext cx="5399301" cy="5366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bg1"/>
                </a:solidFill>
              </a:rPr>
              <a:t>REPORTS: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Payment Reports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QAA Reports</a:t>
            </a:r>
          </a:p>
          <a:p>
            <a:pPr marL="342900" indent="-342900">
              <a:buFontTx/>
              <a:buChar char="-"/>
            </a:pPr>
            <a:r>
              <a:rPr lang="en-US" i="0" dirty="0">
                <a:solidFill>
                  <a:schemeClr val="bg1"/>
                </a:solidFill>
              </a:rPr>
              <a:t>1099</a:t>
            </a: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26C459-280A-884F-443E-706D0B70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2" r="68325" b="60085"/>
          <a:stretch/>
        </p:blipFill>
        <p:spPr bwMode="auto">
          <a:xfrm>
            <a:off x="4163138" y="1848256"/>
            <a:ext cx="3541168" cy="3901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E23CF4-19E0-F938-3A4A-5293D51B2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6" r="68467" b="48010"/>
          <a:stretch/>
        </p:blipFill>
        <p:spPr bwMode="auto">
          <a:xfrm>
            <a:off x="8200418" y="984305"/>
            <a:ext cx="3531140" cy="5313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1D6EE-B102-C49F-063D-E54E9D2FE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2B87E96-DF43-2561-8713-FF67E154B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DF75CA-F615-92A7-C1A1-98670D3A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4" b="12344"/>
          <a:stretch/>
        </p:blipFill>
        <p:spPr>
          <a:xfrm>
            <a:off x="1866900" y="0"/>
            <a:ext cx="10325101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A7DC98D-21E1-0846-F37B-2ACEC54FC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A2D368-4EB8-856F-3ECB-234B0807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8532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EC35C8-6FC3-8F39-10A7-31CABE4E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48" y="118334"/>
            <a:ext cx="7841742" cy="137426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THOMAS BROTHERS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FB9422-7F48-CAEC-9F2A-AFE6E66A9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" y="2715006"/>
            <a:ext cx="5267325" cy="16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7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1074</TotalTime>
  <Words>118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Bierstadt</vt:lpstr>
      <vt:lpstr>Times New Roman</vt:lpstr>
      <vt:lpstr>GestaltVTI</vt:lpstr>
      <vt:lpstr>THOMAS BROTHERS</vt:lpstr>
      <vt:lpstr>INVOICE &amp; SOCIAL PROGRAM</vt:lpstr>
      <vt:lpstr>INVOICE PROGRAM</vt:lpstr>
      <vt:lpstr>SOCIAL PROGRAM</vt:lpstr>
      <vt:lpstr>SOCIAL PROGRAM</vt:lpstr>
      <vt:lpstr>SOCIAL PROGRAM</vt:lpstr>
      <vt:lpstr>SOCIAL PROGRAM</vt:lpstr>
      <vt:lpstr>INVOICE &amp; SOCIAL PROGRAM</vt:lpstr>
      <vt:lpstr>THOMAS BROTHERS</vt:lpstr>
    </vt:vector>
  </TitlesOfParts>
  <Company>James City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Dhaniella Wijaya Munoz</dc:creator>
  <cp:lastModifiedBy>Dhaniella Wijaya Munoz</cp:lastModifiedBy>
  <cp:revision>12</cp:revision>
  <dcterms:created xsi:type="dcterms:W3CDTF">2025-04-23T12:43:37Z</dcterms:created>
  <dcterms:modified xsi:type="dcterms:W3CDTF">2025-04-30T02:43:18Z</dcterms:modified>
</cp:coreProperties>
</file>