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handoutMasterIdLst>
    <p:handoutMasterId r:id="rId28"/>
  </p:handoutMasterIdLst>
  <p:sldIdLst>
    <p:sldId id="256" r:id="rId5"/>
    <p:sldId id="281" r:id="rId6"/>
    <p:sldId id="259" r:id="rId7"/>
    <p:sldId id="287" r:id="rId8"/>
    <p:sldId id="262" r:id="rId9"/>
    <p:sldId id="305" r:id="rId10"/>
    <p:sldId id="304" r:id="rId11"/>
    <p:sldId id="306" r:id="rId12"/>
    <p:sldId id="289" r:id="rId13"/>
    <p:sldId id="307" r:id="rId14"/>
    <p:sldId id="288" r:id="rId15"/>
    <p:sldId id="290" r:id="rId16"/>
    <p:sldId id="291" r:id="rId17"/>
    <p:sldId id="310" r:id="rId18"/>
    <p:sldId id="311" r:id="rId19"/>
    <p:sldId id="308" r:id="rId20"/>
    <p:sldId id="309" r:id="rId21"/>
    <p:sldId id="312" r:id="rId22"/>
    <p:sldId id="313" r:id="rId23"/>
    <p:sldId id="314" r:id="rId24"/>
    <p:sldId id="302" r:id="rId25"/>
    <p:sldId id="31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27DFBA-16F8-47A3-ADD5-EBF3688E1B51}" v="14" dt="2025-04-15T13:36:41.134"/>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598" autoAdjust="0"/>
  </p:normalViewPr>
  <p:slideViewPr>
    <p:cSldViewPr snapToGrid="0">
      <p:cViewPr varScale="1">
        <p:scale>
          <a:sx n="111" d="100"/>
          <a:sy n="111" d="100"/>
        </p:scale>
        <p:origin x="534" y="96"/>
      </p:cViewPr>
      <p:guideLst>
        <p:guide orient="horz" pos="2160"/>
        <p:guide pos="3840"/>
      </p:guideLst>
    </p:cSldViewPr>
  </p:slideViewPr>
  <p:outlineViewPr>
    <p:cViewPr>
      <p:scale>
        <a:sx n="33" d="100"/>
        <a:sy n="33" d="100"/>
      </p:scale>
      <p:origin x="0" y="-586"/>
    </p:cViewPr>
  </p:outlineViewPr>
  <p:notesTextViewPr>
    <p:cViewPr>
      <p:scale>
        <a:sx n="1" d="1"/>
        <a:sy n="1" d="1"/>
      </p:scale>
      <p:origin x="0" y="0"/>
    </p:cViewPr>
  </p:notesTextViewPr>
  <p:sorterViewPr>
    <p:cViewPr>
      <p:scale>
        <a:sx n="100" d="100"/>
        <a:sy n="100" d="100"/>
      </p:scale>
      <p:origin x="0" y="-485"/>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t Briscoe" userId="8c1e6405-6be3-4880-90f9-e63ac43a726b" providerId="ADAL" clId="{EE27DFBA-16F8-47A3-ADD5-EBF3688E1B51}"/>
    <pc:docChg chg="custSel modSld">
      <pc:chgData name="Janet Briscoe" userId="8c1e6405-6be3-4880-90f9-e63ac43a726b" providerId="ADAL" clId="{EE27DFBA-16F8-47A3-ADD5-EBF3688E1B51}" dt="2025-04-15T13:38:57.955" v="318" actId="20577"/>
      <pc:docMkLst>
        <pc:docMk/>
      </pc:docMkLst>
      <pc:sldChg chg="addSp delSp modSp mod setBg">
        <pc:chgData name="Janet Briscoe" userId="8c1e6405-6be3-4880-90f9-e63ac43a726b" providerId="ADAL" clId="{EE27DFBA-16F8-47A3-ADD5-EBF3688E1B51}" dt="2025-04-15T13:36:51.931" v="271" actId="26606"/>
        <pc:sldMkLst>
          <pc:docMk/>
          <pc:sldMk cId="220765324" sldId="290"/>
        </pc:sldMkLst>
        <pc:spChg chg="add mod">
          <ac:chgData name="Janet Briscoe" userId="8c1e6405-6be3-4880-90f9-e63ac43a726b" providerId="ADAL" clId="{EE27DFBA-16F8-47A3-ADD5-EBF3688E1B51}" dt="2025-04-15T13:36:51.931" v="271" actId="26606"/>
          <ac:spMkLst>
            <pc:docMk/>
            <pc:sldMk cId="220765324" sldId="290"/>
            <ac:spMk id="4" creationId="{58493707-9872-B31E-00F6-C82438731E1A}"/>
          </ac:spMkLst>
        </pc:spChg>
        <pc:spChg chg="mod">
          <ac:chgData name="Janet Briscoe" userId="8c1e6405-6be3-4880-90f9-e63ac43a726b" providerId="ADAL" clId="{EE27DFBA-16F8-47A3-ADD5-EBF3688E1B51}" dt="2025-04-15T13:36:51.931" v="271" actId="26606"/>
          <ac:spMkLst>
            <pc:docMk/>
            <pc:sldMk cId="220765324" sldId="290"/>
            <ac:spMk id="5" creationId="{FCEC8367-C082-453B-9003-1A2652643F98}"/>
          </ac:spMkLst>
        </pc:spChg>
        <pc:spChg chg="mod ord">
          <ac:chgData name="Janet Briscoe" userId="8c1e6405-6be3-4880-90f9-e63ac43a726b" providerId="ADAL" clId="{EE27DFBA-16F8-47A3-ADD5-EBF3688E1B51}" dt="2025-04-15T13:36:51.931" v="271" actId="26606"/>
          <ac:spMkLst>
            <pc:docMk/>
            <pc:sldMk cId="220765324" sldId="290"/>
            <ac:spMk id="13" creationId="{593B878A-596D-41EE-B917-67BA12651194}"/>
          </ac:spMkLst>
        </pc:spChg>
        <pc:spChg chg="add">
          <ac:chgData name="Janet Briscoe" userId="8c1e6405-6be3-4880-90f9-e63ac43a726b" providerId="ADAL" clId="{EE27DFBA-16F8-47A3-ADD5-EBF3688E1B51}" dt="2025-04-15T13:36:51.931" v="271" actId="26606"/>
          <ac:spMkLst>
            <pc:docMk/>
            <pc:sldMk cId="220765324" sldId="290"/>
            <ac:spMk id="22" creationId="{E49D7415-2F11-44C2-B6AA-13A25B6814B9}"/>
          </ac:spMkLst>
        </pc:spChg>
        <pc:graphicFrameChg chg="del mod">
          <ac:chgData name="Janet Briscoe" userId="8c1e6405-6be3-4880-90f9-e63ac43a726b" providerId="ADAL" clId="{EE27DFBA-16F8-47A3-ADD5-EBF3688E1B51}" dt="2025-04-15T13:34:35.433" v="17" actId="478"/>
          <ac:graphicFrameMkLst>
            <pc:docMk/>
            <pc:sldMk cId="220765324" sldId="290"/>
            <ac:graphicFrameMk id="16" creationId="{6BD38B5D-76C5-4AC9-9039-144DFD54D171}"/>
          </ac:graphicFrameMkLst>
        </pc:graphicFrameChg>
        <pc:picChg chg="del">
          <ac:chgData name="Janet Briscoe" userId="8c1e6405-6be3-4880-90f9-e63ac43a726b" providerId="ADAL" clId="{EE27DFBA-16F8-47A3-ADD5-EBF3688E1B51}" dt="2025-04-15T13:34:26.284" v="7" actId="478"/>
          <ac:picMkLst>
            <pc:docMk/>
            <pc:sldMk cId="220765324" sldId="290"/>
            <ac:picMk id="3" creationId="{E0B44E98-DDA4-5C9B-963B-63E0E9F43D8C}"/>
          </ac:picMkLst>
        </pc:picChg>
        <pc:picChg chg="add mod ord">
          <ac:chgData name="Janet Briscoe" userId="8c1e6405-6be3-4880-90f9-e63ac43a726b" providerId="ADAL" clId="{EE27DFBA-16F8-47A3-ADD5-EBF3688E1B51}" dt="2025-04-15T13:36:51.931" v="271" actId="26606"/>
          <ac:picMkLst>
            <pc:docMk/>
            <pc:sldMk cId="220765324" sldId="290"/>
            <ac:picMk id="7" creationId="{79ACBA5B-DE1F-A9A0-BEBC-770A63F8ED61}"/>
          </ac:picMkLst>
        </pc:picChg>
        <pc:picChg chg="del">
          <ac:chgData name="Janet Briscoe" userId="8c1e6405-6be3-4880-90f9-e63ac43a726b" providerId="ADAL" clId="{EE27DFBA-16F8-47A3-ADD5-EBF3688E1B51}" dt="2025-04-15T13:34:25.703" v="6" actId="478"/>
          <ac:picMkLst>
            <pc:docMk/>
            <pc:sldMk cId="220765324" sldId="290"/>
            <ac:picMk id="10" creationId="{E00E3CFB-4772-5302-4724-416DBE87E99B}"/>
          </ac:picMkLst>
        </pc:picChg>
        <pc:picChg chg="del">
          <ac:chgData name="Janet Briscoe" userId="8c1e6405-6be3-4880-90f9-e63ac43a726b" providerId="ADAL" clId="{EE27DFBA-16F8-47A3-ADD5-EBF3688E1B51}" dt="2025-04-15T13:34:25.121" v="5" actId="478"/>
          <ac:picMkLst>
            <pc:docMk/>
            <pc:sldMk cId="220765324" sldId="290"/>
            <ac:picMk id="14" creationId="{D0013549-5361-1C96-4DBD-2B5FD6BEDA80}"/>
          </ac:picMkLst>
        </pc:picChg>
        <pc:picChg chg="del">
          <ac:chgData name="Janet Briscoe" userId="8c1e6405-6be3-4880-90f9-e63ac43a726b" providerId="ADAL" clId="{EE27DFBA-16F8-47A3-ADD5-EBF3688E1B51}" dt="2025-04-15T13:34:24.478" v="4" actId="478"/>
          <ac:picMkLst>
            <pc:docMk/>
            <pc:sldMk cId="220765324" sldId="290"/>
            <ac:picMk id="17" creationId="{72F6EBD3-D218-ECBB-BF9D-0E6052FF19E6}"/>
          </ac:picMkLst>
        </pc:picChg>
        <pc:cxnChg chg="add">
          <ac:chgData name="Janet Briscoe" userId="8c1e6405-6be3-4880-90f9-e63ac43a726b" providerId="ADAL" clId="{EE27DFBA-16F8-47A3-ADD5-EBF3688E1B51}" dt="2025-04-15T13:36:51.931" v="271" actId="26606"/>
          <ac:cxnSpMkLst>
            <pc:docMk/>
            <pc:sldMk cId="220765324" sldId="290"/>
            <ac:cxnSpMk id="18" creationId="{F64F9B95-9045-48D2-B9F3-2927E98F54AA}"/>
          </ac:cxnSpMkLst>
        </pc:cxnChg>
        <pc:cxnChg chg="add">
          <ac:chgData name="Janet Briscoe" userId="8c1e6405-6be3-4880-90f9-e63ac43a726b" providerId="ADAL" clId="{EE27DFBA-16F8-47A3-ADD5-EBF3688E1B51}" dt="2025-04-15T13:36:51.931" v="271" actId="26606"/>
          <ac:cxnSpMkLst>
            <pc:docMk/>
            <pc:sldMk cId="220765324" sldId="290"/>
            <ac:cxnSpMk id="20" creationId="{085AA86F-6A4D-4BCB-A045-D992CDC2959B}"/>
          </ac:cxnSpMkLst>
        </pc:cxnChg>
        <pc:cxnChg chg="add">
          <ac:chgData name="Janet Briscoe" userId="8c1e6405-6be3-4880-90f9-e63ac43a726b" providerId="ADAL" clId="{EE27DFBA-16F8-47A3-ADD5-EBF3688E1B51}" dt="2025-04-15T13:36:51.931" v="271" actId="26606"/>
          <ac:cxnSpMkLst>
            <pc:docMk/>
            <pc:sldMk cId="220765324" sldId="290"/>
            <ac:cxnSpMk id="24" creationId="{D2E57F3D-33BE-4306-87E6-245763719516}"/>
          </ac:cxnSpMkLst>
        </pc:cxnChg>
      </pc:sldChg>
      <pc:sldChg chg="delSp modSp mod">
        <pc:chgData name="Janet Briscoe" userId="8c1e6405-6be3-4880-90f9-e63ac43a726b" providerId="ADAL" clId="{EE27DFBA-16F8-47A3-ADD5-EBF3688E1B51}" dt="2025-04-15T13:37:20.041" v="274" actId="478"/>
        <pc:sldMkLst>
          <pc:docMk/>
          <pc:sldMk cId="1289546236" sldId="291"/>
        </pc:sldMkLst>
        <pc:spChg chg="del">
          <ac:chgData name="Janet Briscoe" userId="8c1e6405-6be3-4880-90f9-e63ac43a726b" providerId="ADAL" clId="{EE27DFBA-16F8-47A3-ADD5-EBF3688E1B51}" dt="2025-04-15T13:37:20.041" v="274" actId="478"/>
          <ac:spMkLst>
            <pc:docMk/>
            <pc:sldMk cId="1289546236" sldId="291"/>
            <ac:spMk id="8" creationId="{F6FAB1AC-C56E-4A45-B635-9E7290BBD7FC}"/>
          </ac:spMkLst>
        </pc:spChg>
        <pc:spChg chg="del mod">
          <ac:chgData name="Janet Briscoe" userId="8c1e6405-6be3-4880-90f9-e63ac43a726b" providerId="ADAL" clId="{EE27DFBA-16F8-47A3-ADD5-EBF3688E1B51}" dt="2025-04-15T13:37:17.765" v="273" actId="478"/>
          <ac:spMkLst>
            <pc:docMk/>
            <pc:sldMk cId="1289546236" sldId="291"/>
            <ac:spMk id="12" creationId="{D4BD2BD9-856B-43C5-BF78-C7D644164C19}"/>
          </ac:spMkLst>
        </pc:spChg>
      </pc:sldChg>
      <pc:sldChg chg="modSp mod">
        <pc:chgData name="Janet Briscoe" userId="8c1e6405-6be3-4880-90f9-e63ac43a726b" providerId="ADAL" clId="{EE27DFBA-16F8-47A3-ADD5-EBF3688E1B51}" dt="2025-04-15T13:38:57.955" v="318" actId="20577"/>
        <pc:sldMkLst>
          <pc:docMk/>
          <pc:sldMk cId="3433427516" sldId="315"/>
        </pc:sldMkLst>
        <pc:spChg chg="mod">
          <ac:chgData name="Janet Briscoe" userId="8c1e6405-6be3-4880-90f9-e63ac43a726b" providerId="ADAL" clId="{EE27DFBA-16F8-47A3-ADD5-EBF3688E1B51}" dt="2025-04-15T13:38:57.955" v="318" actId="20577"/>
          <ac:spMkLst>
            <pc:docMk/>
            <pc:sldMk cId="3433427516" sldId="315"/>
            <ac:spMk id="7" creationId="{53AE5B2F-2CD3-4E51-91D5-FEF8CE8FEFA9}"/>
          </ac:spMkLst>
        </pc:spChg>
      </pc:sldChg>
    </pc:docChg>
  </pc:docChgLst>
  <pc:docChgLst>
    <pc:chgData name="Janet Briscoe" userId="8c1e6405-6be3-4880-90f9-e63ac43a726b" providerId="ADAL" clId="{44CBE5D4-0468-4F6C-880B-9F9B37919923}"/>
    <pc:docChg chg="undo custSel addSld delSld modSld sldOrd">
      <pc:chgData name="Janet Briscoe" userId="8c1e6405-6be3-4880-90f9-e63ac43a726b" providerId="ADAL" clId="{44CBE5D4-0468-4F6C-880B-9F9B37919923}" dt="2024-01-24T21:17:51.568" v="2856" actId="20577"/>
      <pc:docMkLst>
        <pc:docMk/>
      </pc:docMkLst>
      <pc:sldChg chg="addSp delSp modSp del mod">
        <pc:chgData name="Janet Briscoe" userId="8c1e6405-6be3-4880-90f9-e63ac43a726b" providerId="ADAL" clId="{44CBE5D4-0468-4F6C-880B-9F9B37919923}" dt="2024-01-24T20:57:00.245" v="1962" actId="2696"/>
        <pc:sldMkLst>
          <pc:docMk/>
          <pc:sldMk cId="2686406263" sldId="276"/>
        </pc:sldMkLst>
      </pc:sldChg>
      <pc:sldChg chg="delSp mod">
        <pc:chgData name="Janet Briscoe" userId="8c1e6405-6be3-4880-90f9-e63ac43a726b" providerId="ADAL" clId="{44CBE5D4-0468-4F6C-880B-9F9B37919923}" dt="2024-01-24T16:55:06.830" v="0" actId="478"/>
        <pc:sldMkLst>
          <pc:docMk/>
          <pc:sldMk cId="1482028902" sldId="281"/>
        </pc:sldMkLst>
      </pc:sldChg>
      <pc:sldChg chg="addSp delSp modSp mod">
        <pc:chgData name="Janet Briscoe" userId="8c1e6405-6be3-4880-90f9-e63ac43a726b" providerId="ADAL" clId="{44CBE5D4-0468-4F6C-880B-9F9B37919923}" dt="2024-01-24T17:40:22.973" v="253"/>
        <pc:sldMkLst>
          <pc:docMk/>
          <pc:sldMk cId="220765324" sldId="290"/>
        </pc:sldMkLst>
      </pc:sldChg>
      <pc:sldChg chg="modSp mod">
        <pc:chgData name="Janet Briscoe" userId="8c1e6405-6be3-4880-90f9-e63ac43a726b" providerId="ADAL" clId="{44CBE5D4-0468-4F6C-880B-9F9B37919923}" dt="2024-01-24T20:31:39.051" v="1504" actId="20577"/>
        <pc:sldMkLst>
          <pc:docMk/>
          <pc:sldMk cId="1289546236" sldId="291"/>
        </pc:sldMkLst>
      </pc:sldChg>
      <pc:sldChg chg="del">
        <pc:chgData name="Janet Briscoe" userId="8c1e6405-6be3-4880-90f9-e63ac43a726b" providerId="ADAL" clId="{44CBE5D4-0468-4F6C-880B-9F9B37919923}" dt="2024-01-24T20:57:03.279" v="1963" actId="2696"/>
        <pc:sldMkLst>
          <pc:docMk/>
          <pc:sldMk cId="133507419" sldId="292"/>
        </pc:sldMkLst>
      </pc:sldChg>
      <pc:sldChg chg="modSp mod">
        <pc:chgData name="Janet Briscoe" userId="8c1e6405-6be3-4880-90f9-e63ac43a726b" providerId="ADAL" clId="{44CBE5D4-0468-4F6C-880B-9F9B37919923}" dt="2024-01-24T21:17:12.043" v="2832" actId="27636"/>
        <pc:sldMkLst>
          <pc:docMk/>
          <pc:sldMk cId="3093274340" sldId="302"/>
        </pc:sldMkLst>
      </pc:sldChg>
      <pc:sldChg chg="addSp delSp modSp del mod">
        <pc:chgData name="Janet Briscoe" userId="8c1e6405-6be3-4880-90f9-e63ac43a726b" providerId="ADAL" clId="{44CBE5D4-0468-4F6C-880B-9F9B37919923}" dt="2024-01-24T21:17:44.605" v="2840" actId="2696"/>
        <pc:sldMkLst>
          <pc:docMk/>
          <pc:sldMk cId="2394221011" sldId="303"/>
        </pc:sldMkLst>
      </pc:sldChg>
      <pc:sldChg chg="addSp delSp modSp new mod">
        <pc:chgData name="Janet Briscoe" userId="8c1e6405-6be3-4880-90f9-e63ac43a726b" providerId="ADAL" clId="{44CBE5D4-0468-4F6C-880B-9F9B37919923}" dt="2024-01-24T20:53:31.382" v="1868"/>
        <pc:sldMkLst>
          <pc:docMk/>
          <pc:sldMk cId="1635968672" sldId="308"/>
        </pc:sldMkLst>
      </pc:sldChg>
      <pc:sldChg chg="addSp delSp modSp add mod">
        <pc:chgData name="Janet Briscoe" userId="8c1e6405-6be3-4880-90f9-e63ac43a726b" providerId="ADAL" clId="{44CBE5D4-0468-4F6C-880B-9F9B37919923}" dt="2024-01-24T20:54:58.600" v="1893"/>
        <pc:sldMkLst>
          <pc:docMk/>
          <pc:sldMk cId="1598088403" sldId="309"/>
        </pc:sldMkLst>
      </pc:sldChg>
      <pc:sldChg chg="modSp add mod ord">
        <pc:chgData name="Janet Briscoe" userId="8c1e6405-6be3-4880-90f9-e63ac43a726b" providerId="ADAL" clId="{44CBE5D4-0468-4F6C-880B-9F9B37919923}" dt="2024-01-24T20:38:35.659" v="1612" actId="20577"/>
        <pc:sldMkLst>
          <pc:docMk/>
          <pc:sldMk cId="540778370" sldId="310"/>
        </pc:sldMkLst>
      </pc:sldChg>
      <pc:sldChg chg="modSp add mod ord">
        <pc:chgData name="Janet Briscoe" userId="8c1e6405-6be3-4880-90f9-e63ac43a726b" providerId="ADAL" clId="{44CBE5D4-0468-4F6C-880B-9F9B37919923}" dt="2024-01-24T20:39:59.388" v="1843" actId="122"/>
        <pc:sldMkLst>
          <pc:docMk/>
          <pc:sldMk cId="2257130800" sldId="311"/>
        </pc:sldMkLst>
      </pc:sldChg>
      <pc:sldChg chg="addSp delSp modSp new mod">
        <pc:chgData name="Janet Briscoe" userId="8c1e6405-6be3-4880-90f9-e63ac43a726b" providerId="ADAL" clId="{44CBE5D4-0468-4F6C-880B-9F9B37919923}" dt="2024-01-24T20:56:53.277" v="1961"/>
        <pc:sldMkLst>
          <pc:docMk/>
          <pc:sldMk cId="3131293923" sldId="312"/>
        </pc:sldMkLst>
      </pc:sldChg>
      <pc:sldChg chg="modSp add mod ord">
        <pc:chgData name="Janet Briscoe" userId="8c1e6405-6be3-4880-90f9-e63ac43a726b" providerId="ADAL" clId="{44CBE5D4-0468-4F6C-880B-9F9B37919923}" dt="2024-01-24T20:58:13.064" v="2113" actId="20577"/>
        <pc:sldMkLst>
          <pc:docMk/>
          <pc:sldMk cId="2079355224" sldId="313"/>
        </pc:sldMkLst>
      </pc:sldChg>
      <pc:sldChg chg="modSp add mod ord">
        <pc:chgData name="Janet Briscoe" userId="8c1e6405-6be3-4880-90f9-e63ac43a726b" providerId="ADAL" clId="{44CBE5D4-0468-4F6C-880B-9F9B37919923}" dt="2024-01-24T21:03:50.354" v="2623" actId="20577"/>
        <pc:sldMkLst>
          <pc:docMk/>
          <pc:sldMk cId="374134753" sldId="314"/>
        </pc:sldMkLst>
      </pc:sldChg>
      <pc:sldChg chg="add del">
        <pc:chgData name="Janet Briscoe" userId="8c1e6405-6be3-4880-90f9-e63ac43a726b" providerId="ADAL" clId="{44CBE5D4-0468-4F6C-880B-9F9B37919923}" dt="2024-01-24T20:58:48.899" v="2115" actId="2890"/>
        <pc:sldMkLst>
          <pc:docMk/>
          <pc:sldMk cId="3133731922" sldId="314"/>
        </pc:sldMkLst>
      </pc:sldChg>
      <pc:sldChg chg="modSp add mod ord">
        <pc:chgData name="Janet Briscoe" userId="8c1e6405-6be3-4880-90f9-e63ac43a726b" providerId="ADAL" clId="{44CBE5D4-0468-4F6C-880B-9F9B37919923}" dt="2024-01-24T21:17:51.568" v="2856" actId="20577"/>
        <pc:sldMkLst>
          <pc:docMk/>
          <pc:sldMk cId="3433427516" sldId="3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F0074C-CD95-4D96-A0BC-41E17C10A63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BA4CA3A0-C60D-409C-A238-BD18C8E3CEDA}">
      <dgm:prSet phldrT="[Text]" phldr="0" custT="1"/>
      <dgm:spPr/>
      <dgm:t>
        <a:bodyPr/>
        <a:lstStyle/>
        <a:p>
          <a:r>
            <a:rPr lang="en-US" sz="2800" dirty="0">
              <a:latin typeface="+mj-lt"/>
            </a:rPr>
            <a:t>Select</a:t>
          </a:r>
        </a:p>
      </dgm:t>
    </dgm:pt>
    <dgm:pt modelId="{AB21B411-D689-4756-9B2F-2C2AF11BE819}" type="parTrans" cxnId="{68A93DC5-436D-4276-9A21-DF68CEB42BE5}">
      <dgm:prSet/>
      <dgm:spPr/>
      <dgm:t>
        <a:bodyPr/>
        <a:lstStyle/>
        <a:p>
          <a:endParaRPr lang="en-US"/>
        </a:p>
      </dgm:t>
    </dgm:pt>
    <dgm:pt modelId="{A106C92C-0FC9-4FE9-AA36-A6F8685E9C9D}" type="sibTrans" cxnId="{68A93DC5-436D-4276-9A21-DF68CEB42BE5}">
      <dgm:prSet/>
      <dgm:spPr/>
      <dgm:t>
        <a:bodyPr/>
        <a:lstStyle/>
        <a:p>
          <a:endParaRPr lang="en-US"/>
        </a:p>
      </dgm:t>
    </dgm:pt>
    <dgm:pt modelId="{43DA1502-88F6-41BB-ADA4-ACA3DE461E44}">
      <dgm:prSet phldrT="[Text]" custT="1"/>
      <dgm:spPr/>
      <dgm:t>
        <a:bodyPr/>
        <a:lstStyle/>
        <a:p>
          <a:pPr marL="0">
            <a:lnSpc>
              <a:spcPct val="100000"/>
            </a:lnSpc>
            <a:buFont typeface="Arial" panose="020B0604020202020204" pitchFamily="34" charset="0"/>
            <a:buNone/>
          </a:pPr>
          <a:r>
            <a:rPr lang="en-US" sz="1600" b="0" i="0" dirty="0"/>
            <a:t>To start this next activity, select the co-workers you didn’t rate a 5 from activity #1.</a:t>
          </a:r>
          <a:endParaRPr lang="en-US" sz="1600" dirty="0"/>
        </a:p>
      </dgm:t>
    </dgm:pt>
    <dgm:pt modelId="{24619550-9CD2-4B5F-BBDD-7059E7E9811B}" type="parTrans" cxnId="{D64BAA71-8E11-4A93-B837-7A871CFA09DD}">
      <dgm:prSet/>
      <dgm:spPr/>
      <dgm:t>
        <a:bodyPr/>
        <a:lstStyle/>
        <a:p>
          <a:endParaRPr lang="en-US"/>
        </a:p>
      </dgm:t>
    </dgm:pt>
    <dgm:pt modelId="{C9307F4C-C09F-45FB-8CB6-9FBFF2A01131}" type="sibTrans" cxnId="{D64BAA71-8E11-4A93-B837-7A871CFA09DD}">
      <dgm:prSet/>
      <dgm:spPr/>
      <dgm:t>
        <a:bodyPr/>
        <a:lstStyle/>
        <a:p>
          <a:endParaRPr lang="en-US"/>
        </a:p>
      </dgm:t>
    </dgm:pt>
    <dgm:pt modelId="{84F8488D-ADE6-4E3C-89F8-9D2278C8490E}">
      <dgm:prSet phldrT="[Text]" phldr="0" custT="1"/>
      <dgm:spPr/>
      <dgm:t>
        <a:bodyPr/>
        <a:lstStyle/>
        <a:p>
          <a:r>
            <a:rPr lang="en-US" sz="2800" dirty="0">
              <a:latin typeface="+mj-lt"/>
            </a:rPr>
            <a:t>Write</a:t>
          </a:r>
        </a:p>
      </dgm:t>
    </dgm:pt>
    <dgm:pt modelId="{2C93A761-BBE7-42E7-8034-DD768C485569}" type="parTrans" cxnId="{9DC366E5-64ED-4450-BA6B-3B3234EF988C}">
      <dgm:prSet/>
      <dgm:spPr/>
      <dgm:t>
        <a:bodyPr/>
        <a:lstStyle/>
        <a:p>
          <a:endParaRPr lang="en-US"/>
        </a:p>
      </dgm:t>
    </dgm:pt>
    <dgm:pt modelId="{471C7804-89CA-4E03-B237-601D183366DD}" type="sibTrans" cxnId="{9DC366E5-64ED-4450-BA6B-3B3234EF988C}">
      <dgm:prSet/>
      <dgm:spPr/>
      <dgm:t>
        <a:bodyPr/>
        <a:lstStyle/>
        <a:p>
          <a:endParaRPr lang="en-US"/>
        </a:p>
      </dgm:t>
    </dgm:pt>
    <dgm:pt modelId="{4BDBF9C9-7154-4D1D-88B9-A172B3CC822D}">
      <dgm:prSet phldrT="[Text]" custT="1"/>
      <dgm:spPr/>
      <dgm:t>
        <a:bodyPr/>
        <a:lstStyle/>
        <a:p>
          <a:pPr marL="0">
            <a:lnSpc>
              <a:spcPct val="100000"/>
            </a:lnSpc>
            <a:buFont typeface="Arial" panose="020B0604020202020204" pitchFamily="34" charset="0"/>
            <a:buNone/>
          </a:pPr>
          <a:r>
            <a:rPr lang="en-US" sz="1600" dirty="0"/>
            <a:t>Write each name in the table of your activity #2 table</a:t>
          </a:r>
        </a:p>
      </dgm:t>
    </dgm:pt>
    <dgm:pt modelId="{7650B969-1C89-4129-833A-618BF2FB4227}" type="parTrans" cxnId="{96B7605A-F74C-4C10-B515-E2166B517AB6}">
      <dgm:prSet/>
      <dgm:spPr/>
      <dgm:t>
        <a:bodyPr/>
        <a:lstStyle/>
        <a:p>
          <a:endParaRPr lang="en-US"/>
        </a:p>
      </dgm:t>
    </dgm:pt>
    <dgm:pt modelId="{F866FFB4-154D-4A77-B7E1-49EC6C22F511}" type="sibTrans" cxnId="{96B7605A-F74C-4C10-B515-E2166B517AB6}">
      <dgm:prSet/>
      <dgm:spPr/>
      <dgm:t>
        <a:bodyPr/>
        <a:lstStyle/>
        <a:p>
          <a:endParaRPr lang="en-US"/>
        </a:p>
      </dgm:t>
    </dgm:pt>
    <dgm:pt modelId="{41DFE4AB-6788-4813-89B4-18E4445C9E9F}">
      <dgm:prSet phldrT="[Text]" custT="1"/>
      <dgm:spPr/>
      <dgm:t>
        <a:bodyPr/>
        <a:lstStyle/>
        <a:p>
          <a:pPr>
            <a:buFont typeface="Arial" panose="020B0604020202020204" pitchFamily="34" charset="0"/>
            <a:buChar char="•"/>
          </a:pPr>
          <a:r>
            <a:rPr lang="en-US" sz="2800" dirty="0">
              <a:latin typeface="+mj-lt"/>
            </a:rPr>
            <a:t>Reflect</a:t>
          </a:r>
        </a:p>
      </dgm:t>
    </dgm:pt>
    <dgm:pt modelId="{638F0EB7-96D8-4EBE-B475-B10A9A92B762}" type="parTrans" cxnId="{676C47D9-5A3E-45CC-B47B-3647AC53C21C}">
      <dgm:prSet/>
      <dgm:spPr/>
      <dgm:t>
        <a:bodyPr/>
        <a:lstStyle/>
        <a:p>
          <a:endParaRPr lang="en-US"/>
        </a:p>
      </dgm:t>
    </dgm:pt>
    <dgm:pt modelId="{675DD2E1-23DA-4A5E-B485-0BF376000850}" type="sibTrans" cxnId="{676C47D9-5A3E-45CC-B47B-3647AC53C21C}">
      <dgm:prSet/>
      <dgm:spPr/>
      <dgm:t>
        <a:bodyPr/>
        <a:lstStyle/>
        <a:p>
          <a:endParaRPr lang="en-US"/>
        </a:p>
      </dgm:t>
    </dgm:pt>
    <dgm:pt modelId="{9CD8D69D-413E-4A69-A6C7-EAD13DE2D766}">
      <dgm:prSet phldrT="[Text]" custT="1"/>
      <dgm:spPr/>
      <dgm:t>
        <a:bodyPr/>
        <a:lstStyle/>
        <a:p>
          <a:pPr marL="0">
            <a:lnSpc>
              <a:spcPct val="100000"/>
            </a:lnSpc>
            <a:buFont typeface="Arial" panose="020B0604020202020204" pitchFamily="34" charset="0"/>
            <a:buNone/>
          </a:pPr>
          <a:r>
            <a:rPr lang="en-US" sz="1600" dirty="0"/>
            <a:t>Take some time and reflect on what actions or words/situations have caused you to rate your co-worker below a 5</a:t>
          </a:r>
        </a:p>
      </dgm:t>
    </dgm:pt>
    <dgm:pt modelId="{C583E2EA-6441-4014-B1C2-53942E082306}" type="parTrans" cxnId="{6D0167EA-F321-4BF0-91DB-B2CF92AA8C9B}">
      <dgm:prSet/>
      <dgm:spPr/>
      <dgm:t>
        <a:bodyPr/>
        <a:lstStyle/>
        <a:p>
          <a:endParaRPr lang="en-US"/>
        </a:p>
      </dgm:t>
    </dgm:pt>
    <dgm:pt modelId="{815D42A5-4BE7-44B5-9FB8-C983E8505C14}" type="sibTrans" cxnId="{6D0167EA-F321-4BF0-91DB-B2CF92AA8C9B}">
      <dgm:prSet/>
      <dgm:spPr/>
      <dgm:t>
        <a:bodyPr/>
        <a:lstStyle/>
        <a:p>
          <a:endParaRPr lang="en-US"/>
        </a:p>
      </dgm:t>
    </dgm:pt>
    <dgm:pt modelId="{00049E7E-7330-4784-A8F5-6C6FE983FEC5}">
      <dgm:prSet phldrT="[Text]" custT="1"/>
      <dgm:spPr/>
      <dgm:t>
        <a:bodyPr/>
        <a:lstStyle/>
        <a:p>
          <a:pPr>
            <a:buFont typeface="Arial" panose="020B0604020202020204" pitchFamily="34" charset="0"/>
            <a:buChar char="•"/>
          </a:pPr>
          <a:r>
            <a:rPr lang="en-US" sz="2800" dirty="0">
              <a:latin typeface="+mj-lt"/>
            </a:rPr>
            <a:t>Action</a:t>
          </a:r>
        </a:p>
      </dgm:t>
    </dgm:pt>
    <dgm:pt modelId="{300A1B9F-03AC-4652-B0F5-571BF9158965}" type="parTrans" cxnId="{A5772B30-D364-4BB6-AE60-96648E30325B}">
      <dgm:prSet/>
      <dgm:spPr/>
      <dgm:t>
        <a:bodyPr/>
        <a:lstStyle/>
        <a:p>
          <a:endParaRPr lang="en-US"/>
        </a:p>
      </dgm:t>
    </dgm:pt>
    <dgm:pt modelId="{2F3003A2-4502-4CE7-BD0D-B0A2FF1912FD}" type="sibTrans" cxnId="{A5772B30-D364-4BB6-AE60-96648E30325B}">
      <dgm:prSet/>
      <dgm:spPr/>
      <dgm:t>
        <a:bodyPr/>
        <a:lstStyle/>
        <a:p>
          <a:endParaRPr lang="en-US"/>
        </a:p>
      </dgm:t>
    </dgm:pt>
    <dgm:pt modelId="{1A77F962-33CC-4996-92B2-F18542CCBA54}">
      <dgm:prSet phldrT="[Text]" custT="1"/>
      <dgm:spPr/>
      <dgm:t>
        <a:bodyPr/>
        <a:lstStyle/>
        <a:p>
          <a:pPr marL="0">
            <a:lnSpc>
              <a:spcPct val="100000"/>
            </a:lnSpc>
            <a:buFont typeface="Arial" panose="020B0604020202020204" pitchFamily="34" charset="0"/>
            <a:buNone/>
          </a:pPr>
          <a:r>
            <a:rPr lang="en-US" sz="1600" b="0" i="0" dirty="0"/>
            <a:t>Write the action(s) you thought of for each member.  Lower the rate, should be more and different actions listed (up to 3) </a:t>
          </a:r>
          <a:endParaRPr lang="en-US" sz="1600" dirty="0"/>
        </a:p>
      </dgm:t>
    </dgm:pt>
    <dgm:pt modelId="{FE943018-76DB-4F97-893A-8A084B3BEF7D}" type="parTrans" cxnId="{29AEEC85-CFC2-4DC3-8CAE-1517E63D984F}">
      <dgm:prSet/>
      <dgm:spPr/>
      <dgm:t>
        <a:bodyPr/>
        <a:lstStyle/>
        <a:p>
          <a:endParaRPr lang="en-US"/>
        </a:p>
      </dgm:t>
    </dgm:pt>
    <dgm:pt modelId="{3C90C9E9-D2F0-452E-89B6-919A1A977E12}" type="sibTrans" cxnId="{29AEEC85-CFC2-4DC3-8CAE-1517E63D984F}">
      <dgm:prSet/>
      <dgm:spPr/>
      <dgm:t>
        <a:bodyPr/>
        <a:lstStyle/>
        <a:p>
          <a:endParaRPr lang="en-US"/>
        </a:p>
      </dgm:t>
    </dgm:pt>
    <dgm:pt modelId="{A994DE1F-D288-440B-9FCE-A91005EA66A5}">
      <dgm:prSet phldrT="[Text]" custT="1"/>
      <dgm:spPr/>
      <dgm:t>
        <a:bodyPr/>
        <a:lstStyle/>
        <a:p>
          <a:pPr>
            <a:buFont typeface="Arial" panose="020B0604020202020204" pitchFamily="34" charset="0"/>
            <a:buChar char="•"/>
          </a:pPr>
          <a:r>
            <a:rPr lang="en-US" sz="2800" dirty="0">
              <a:latin typeface="+mj-lt"/>
            </a:rPr>
            <a:t>Review</a:t>
          </a:r>
        </a:p>
      </dgm:t>
    </dgm:pt>
    <dgm:pt modelId="{7F9B5BD6-858F-45E0-AF58-BF59B7B76915}" type="parTrans" cxnId="{3413F72D-C542-4ADA-9850-BC2BF9AA223C}">
      <dgm:prSet/>
      <dgm:spPr/>
      <dgm:t>
        <a:bodyPr/>
        <a:lstStyle/>
        <a:p>
          <a:endParaRPr lang="en-US"/>
        </a:p>
      </dgm:t>
    </dgm:pt>
    <dgm:pt modelId="{FD908679-0898-45F6-A5F5-D650B1969C84}" type="sibTrans" cxnId="{3413F72D-C542-4ADA-9850-BC2BF9AA223C}">
      <dgm:prSet/>
      <dgm:spPr/>
      <dgm:t>
        <a:bodyPr/>
        <a:lstStyle/>
        <a:p>
          <a:endParaRPr lang="en-US"/>
        </a:p>
      </dgm:t>
    </dgm:pt>
    <dgm:pt modelId="{CC596B03-FECE-486E-AF13-F820A9C1AAA3}">
      <dgm:prSet phldrT="[Text]" custT="1"/>
      <dgm:spPr/>
      <dgm:t>
        <a:bodyPr/>
        <a:lstStyle/>
        <a:p>
          <a:pPr marL="0">
            <a:lnSpc>
              <a:spcPct val="100000"/>
            </a:lnSpc>
            <a:buFont typeface="Arial" panose="020B0604020202020204" pitchFamily="34" charset="0"/>
            <a:buNone/>
          </a:pPr>
          <a:r>
            <a:rPr lang="en-US" sz="1600" dirty="0"/>
            <a:t>Review what action(s) each co-worker did to cause mistrust from you.  </a:t>
          </a:r>
        </a:p>
      </dgm:t>
    </dgm:pt>
    <dgm:pt modelId="{55A88C1A-6A5E-4075-B6E8-3F7786453D8C}" type="parTrans" cxnId="{BEAE66DF-9099-4295-A8A9-9F325A5564CE}">
      <dgm:prSet/>
      <dgm:spPr/>
      <dgm:t>
        <a:bodyPr/>
        <a:lstStyle/>
        <a:p>
          <a:endParaRPr lang="en-US"/>
        </a:p>
      </dgm:t>
    </dgm:pt>
    <dgm:pt modelId="{80572CB8-169E-4BC7-A5A5-5928D71620EF}" type="sibTrans" cxnId="{BEAE66DF-9099-4295-A8A9-9F325A5564CE}">
      <dgm:prSet/>
      <dgm:spPr/>
      <dgm:t>
        <a:bodyPr/>
        <a:lstStyle/>
        <a:p>
          <a:endParaRPr lang="en-US"/>
        </a:p>
      </dgm:t>
    </dgm:pt>
    <dgm:pt modelId="{5FEDAFA0-9B9E-4637-9C78-2E9AE9E3427E}" type="pres">
      <dgm:prSet presAssocID="{89F0074C-CD95-4D96-A0BC-41E17C10A63E}" presName="Name0" presStyleCnt="0">
        <dgm:presLayoutVars>
          <dgm:dir/>
          <dgm:animLvl val="lvl"/>
          <dgm:resizeHandles val="exact"/>
        </dgm:presLayoutVars>
      </dgm:prSet>
      <dgm:spPr/>
    </dgm:pt>
    <dgm:pt modelId="{2782B8EC-FD3F-4818-A95D-C67980F26497}" type="pres">
      <dgm:prSet presAssocID="{BA4CA3A0-C60D-409C-A238-BD18C8E3CEDA}" presName="composite" presStyleCnt="0"/>
      <dgm:spPr/>
    </dgm:pt>
    <dgm:pt modelId="{AFF01C75-BFE5-4EEE-9EDF-01EE647281A2}" type="pres">
      <dgm:prSet presAssocID="{BA4CA3A0-C60D-409C-A238-BD18C8E3CEDA}" presName="parTx" presStyleLbl="alignNode1" presStyleIdx="0" presStyleCnt="5">
        <dgm:presLayoutVars>
          <dgm:chMax val="0"/>
          <dgm:chPref val="0"/>
          <dgm:bulletEnabled val="1"/>
        </dgm:presLayoutVars>
      </dgm:prSet>
      <dgm:spPr/>
    </dgm:pt>
    <dgm:pt modelId="{45CD22F7-2BC0-4C54-B0D5-7F381BF45A76}" type="pres">
      <dgm:prSet presAssocID="{BA4CA3A0-C60D-409C-A238-BD18C8E3CEDA}" presName="desTx" presStyleLbl="alignAccFollowNode1" presStyleIdx="0" presStyleCnt="5">
        <dgm:presLayoutVars>
          <dgm:bulletEnabled val="1"/>
        </dgm:presLayoutVars>
      </dgm:prSet>
      <dgm:spPr/>
    </dgm:pt>
    <dgm:pt modelId="{81F401B9-EC7A-43F6-BE53-64E6C7C5AD3C}" type="pres">
      <dgm:prSet presAssocID="{A106C92C-0FC9-4FE9-AA36-A6F8685E9C9D}" presName="space" presStyleCnt="0"/>
      <dgm:spPr/>
    </dgm:pt>
    <dgm:pt modelId="{2F492C0E-DC92-4D32-B9D2-583528FF758D}" type="pres">
      <dgm:prSet presAssocID="{84F8488D-ADE6-4E3C-89F8-9D2278C8490E}" presName="composite" presStyleCnt="0"/>
      <dgm:spPr/>
    </dgm:pt>
    <dgm:pt modelId="{EA261386-0CBB-4C34-B42F-E150678D9C06}" type="pres">
      <dgm:prSet presAssocID="{84F8488D-ADE6-4E3C-89F8-9D2278C8490E}" presName="parTx" presStyleLbl="alignNode1" presStyleIdx="1" presStyleCnt="5">
        <dgm:presLayoutVars>
          <dgm:chMax val="0"/>
          <dgm:chPref val="0"/>
          <dgm:bulletEnabled val="1"/>
        </dgm:presLayoutVars>
      </dgm:prSet>
      <dgm:spPr/>
    </dgm:pt>
    <dgm:pt modelId="{0897E450-147D-4359-8F67-7B12FAF8A274}" type="pres">
      <dgm:prSet presAssocID="{84F8488D-ADE6-4E3C-89F8-9D2278C8490E}" presName="desTx" presStyleLbl="alignAccFollowNode1" presStyleIdx="1" presStyleCnt="5">
        <dgm:presLayoutVars>
          <dgm:bulletEnabled val="1"/>
        </dgm:presLayoutVars>
      </dgm:prSet>
      <dgm:spPr/>
    </dgm:pt>
    <dgm:pt modelId="{76005ECB-79DC-4016-A50C-48164D7C5C0F}" type="pres">
      <dgm:prSet presAssocID="{471C7804-89CA-4E03-B237-601D183366DD}" presName="space" presStyleCnt="0"/>
      <dgm:spPr/>
    </dgm:pt>
    <dgm:pt modelId="{91A692B6-CE8D-486B-B49A-D0E3E5532DED}" type="pres">
      <dgm:prSet presAssocID="{41DFE4AB-6788-4813-89B4-18E4445C9E9F}" presName="composite" presStyleCnt="0"/>
      <dgm:spPr/>
    </dgm:pt>
    <dgm:pt modelId="{3FF758F5-8414-4821-9708-4556B66B9BE4}" type="pres">
      <dgm:prSet presAssocID="{41DFE4AB-6788-4813-89B4-18E4445C9E9F}" presName="parTx" presStyleLbl="alignNode1" presStyleIdx="2" presStyleCnt="5">
        <dgm:presLayoutVars>
          <dgm:chMax val="0"/>
          <dgm:chPref val="0"/>
          <dgm:bulletEnabled val="1"/>
        </dgm:presLayoutVars>
      </dgm:prSet>
      <dgm:spPr/>
    </dgm:pt>
    <dgm:pt modelId="{1370F629-ED9C-446C-83FD-0A0C177A63AA}" type="pres">
      <dgm:prSet presAssocID="{41DFE4AB-6788-4813-89B4-18E4445C9E9F}" presName="desTx" presStyleLbl="alignAccFollowNode1" presStyleIdx="2" presStyleCnt="5">
        <dgm:presLayoutVars>
          <dgm:bulletEnabled val="1"/>
        </dgm:presLayoutVars>
      </dgm:prSet>
      <dgm:spPr/>
    </dgm:pt>
    <dgm:pt modelId="{8591BAA5-0569-4EC0-8DF6-C5A5C250BAF0}" type="pres">
      <dgm:prSet presAssocID="{675DD2E1-23DA-4A5E-B485-0BF376000850}" presName="space" presStyleCnt="0"/>
      <dgm:spPr/>
    </dgm:pt>
    <dgm:pt modelId="{1A95C48A-9853-4A27-83C6-174E72000376}" type="pres">
      <dgm:prSet presAssocID="{00049E7E-7330-4784-A8F5-6C6FE983FEC5}" presName="composite" presStyleCnt="0"/>
      <dgm:spPr/>
    </dgm:pt>
    <dgm:pt modelId="{1B522A00-4193-4050-BA4E-51723F867B10}" type="pres">
      <dgm:prSet presAssocID="{00049E7E-7330-4784-A8F5-6C6FE983FEC5}" presName="parTx" presStyleLbl="alignNode1" presStyleIdx="3" presStyleCnt="5">
        <dgm:presLayoutVars>
          <dgm:chMax val="0"/>
          <dgm:chPref val="0"/>
          <dgm:bulletEnabled val="1"/>
        </dgm:presLayoutVars>
      </dgm:prSet>
      <dgm:spPr/>
    </dgm:pt>
    <dgm:pt modelId="{602FF8D8-728D-4A98-99E2-D4BE66C4E4D7}" type="pres">
      <dgm:prSet presAssocID="{00049E7E-7330-4784-A8F5-6C6FE983FEC5}" presName="desTx" presStyleLbl="alignAccFollowNode1" presStyleIdx="3" presStyleCnt="5">
        <dgm:presLayoutVars>
          <dgm:bulletEnabled val="1"/>
        </dgm:presLayoutVars>
      </dgm:prSet>
      <dgm:spPr/>
    </dgm:pt>
    <dgm:pt modelId="{F0327F17-854B-4C63-90AA-B10AC0AD7142}" type="pres">
      <dgm:prSet presAssocID="{2F3003A2-4502-4CE7-BD0D-B0A2FF1912FD}" presName="space" presStyleCnt="0"/>
      <dgm:spPr/>
    </dgm:pt>
    <dgm:pt modelId="{90A67EE2-D02F-4227-8F40-3EE90422ADF5}" type="pres">
      <dgm:prSet presAssocID="{A994DE1F-D288-440B-9FCE-A91005EA66A5}" presName="composite" presStyleCnt="0"/>
      <dgm:spPr/>
    </dgm:pt>
    <dgm:pt modelId="{9CB1B6D5-2487-4F66-83D3-ECDB2031C054}" type="pres">
      <dgm:prSet presAssocID="{A994DE1F-D288-440B-9FCE-A91005EA66A5}" presName="parTx" presStyleLbl="alignNode1" presStyleIdx="4" presStyleCnt="5">
        <dgm:presLayoutVars>
          <dgm:chMax val="0"/>
          <dgm:chPref val="0"/>
          <dgm:bulletEnabled val="1"/>
        </dgm:presLayoutVars>
      </dgm:prSet>
      <dgm:spPr/>
    </dgm:pt>
    <dgm:pt modelId="{1A463B37-170F-4BBD-A144-351169A791A2}" type="pres">
      <dgm:prSet presAssocID="{A994DE1F-D288-440B-9FCE-A91005EA66A5}" presName="desTx" presStyleLbl="alignAccFollowNode1" presStyleIdx="4" presStyleCnt="5">
        <dgm:presLayoutVars>
          <dgm:bulletEnabled val="1"/>
        </dgm:presLayoutVars>
      </dgm:prSet>
      <dgm:spPr/>
    </dgm:pt>
  </dgm:ptLst>
  <dgm:cxnLst>
    <dgm:cxn modelId="{7877E310-444F-430F-BA9F-534B3E6406DF}" type="presOf" srcId="{A994DE1F-D288-440B-9FCE-A91005EA66A5}" destId="{9CB1B6D5-2487-4F66-83D3-ECDB2031C054}" srcOrd="0" destOrd="0" presId="urn:microsoft.com/office/officeart/2005/8/layout/hList1"/>
    <dgm:cxn modelId="{06107511-A458-41FA-9D5B-B0D6CF27D991}" type="presOf" srcId="{89F0074C-CD95-4D96-A0BC-41E17C10A63E}" destId="{5FEDAFA0-9B9E-4637-9C78-2E9AE9E3427E}" srcOrd="0" destOrd="0" presId="urn:microsoft.com/office/officeart/2005/8/layout/hList1"/>
    <dgm:cxn modelId="{3413F72D-C542-4ADA-9850-BC2BF9AA223C}" srcId="{89F0074C-CD95-4D96-A0BC-41E17C10A63E}" destId="{A994DE1F-D288-440B-9FCE-A91005EA66A5}" srcOrd="4" destOrd="0" parTransId="{7F9B5BD6-858F-45E0-AF58-BF59B7B76915}" sibTransId="{FD908679-0898-45F6-A5F5-D650B1969C84}"/>
    <dgm:cxn modelId="{A5772B30-D364-4BB6-AE60-96648E30325B}" srcId="{89F0074C-CD95-4D96-A0BC-41E17C10A63E}" destId="{00049E7E-7330-4784-A8F5-6C6FE983FEC5}" srcOrd="3" destOrd="0" parTransId="{300A1B9F-03AC-4652-B0F5-571BF9158965}" sibTransId="{2F3003A2-4502-4CE7-BD0D-B0A2FF1912FD}"/>
    <dgm:cxn modelId="{7AE3AB36-DB91-4044-8836-93C6EFA23263}" type="presOf" srcId="{BA4CA3A0-C60D-409C-A238-BD18C8E3CEDA}" destId="{AFF01C75-BFE5-4EEE-9EDF-01EE647281A2}" srcOrd="0" destOrd="0" presId="urn:microsoft.com/office/officeart/2005/8/layout/hList1"/>
    <dgm:cxn modelId="{D64BAA71-8E11-4A93-B837-7A871CFA09DD}" srcId="{BA4CA3A0-C60D-409C-A238-BD18C8E3CEDA}" destId="{43DA1502-88F6-41BB-ADA4-ACA3DE461E44}" srcOrd="0" destOrd="0" parTransId="{24619550-9CD2-4B5F-BBDD-7059E7E9811B}" sibTransId="{C9307F4C-C09F-45FB-8CB6-9FBFF2A01131}"/>
    <dgm:cxn modelId="{96B7605A-F74C-4C10-B515-E2166B517AB6}" srcId="{84F8488D-ADE6-4E3C-89F8-9D2278C8490E}" destId="{4BDBF9C9-7154-4D1D-88B9-A172B3CC822D}" srcOrd="0" destOrd="0" parTransId="{7650B969-1C89-4129-833A-618BF2FB4227}" sibTransId="{F866FFB4-154D-4A77-B7E1-49EC6C22F511}"/>
    <dgm:cxn modelId="{D76CD580-8663-4BA3-AB7E-6FE5BB8CF7D1}" type="presOf" srcId="{9CD8D69D-413E-4A69-A6C7-EAD13DE2D766}" destId="{1370F629-ED9C-446C-83FD-0A0C177A63AA}" srcOrd="0" destOrd="0" presId="urn:microsoft.com/office/officeart/2005/8/layout/hList1"/>
    <dgm:cxn modelId="{29AEEC85-CFC2-4DC3-8CAE-1517E63D984F}" srcId="{00049E7E-7330-4784-A8F5-6C6FE983FEC5}" destId="{1A77F962-33CC-4996-92B2-F18542CCBA54}" srcOrd="0" destOrd="0" parTransId="{FE943018-76DB-4F97-893A-8A084B3BEF7D}" sibTransId="{3C90C9E9-D2F0-452E-89B6-919A1A977E12}"/>
    <dgm:cxn modelId="{C6660F88-8AD6-46D9-8922-11055209340C}" type="presOf" srcId="{41DFE4AB-6788-4813-89B4-18E4445C9E9F}" destId="{3FF758F5-8414-4821-9708-4556B66B9BE4}" srcOrd="0" destOrd="0" presId="urn:microsoft.com/office/officeart/2005/8/layout/hList1"/>
    <dgm:cxn modelId="{1EFE4C9D-1C8C-40DF-97C6-A5E3A2471499}" type="presOf" srcId="{00049E7E-7330-4784-A8F5-6C6FE983FEC5}" destId="{1B522A00-4193-4050-BA4E-51723F867B10}" srcOrd="0" destOrd="0" presId="urn:microsoft.com/office/officeart/2005/8/layout/hList1"/>
    <dgm:cxn modelId="{BA7E04A0-A924-496D-9FBC-B6B617F05CCF}" type="presOf" srcId="{43DA1502-88F6-41BB-ADA4-ACA3DE461E44}" destId="{45CD22F7-2BC0-4C54-B0D5-7F381BF45A76}" srcOrd="0" destOrd="0" presId="urn:microsoft.com/office/officeart/2005/8/layout/hList1"/>
    <dgm:cxn modelId="{BEC593AA-9B00-4C9A-BF4A-D625A8E31E5C}" type="presOf" srcId="{CC596B03-FECE-486E-AF13-F820A9C1AAA3}" destId="{1A463B37-170F-4BBD-A144-351169A791A2}" srcOrd="0" destOrd="0" presId="urn:microsoft.com/office/officeart/2005/8/layout/hList1"/>
    <dgm:cxn modelId="{169B46B8-008C-4937-9AFA-B1AE705BDAAD}" type="presOf" srcId="{4BDBF9C9-7154-4D1D-88B9-A172B3CC822D}" destId="{0897E450-147D-4359-8F67-7B12FAF8A274}" srcOrd="0" destOrd="0" presId="urn:microsoft.com/office/officeart/2005/8/layout/hList1"/>
    <dgm:cxn modelId="{086637C3-FBCF-446A-BBE8-1D8808AE75E2}" type="presOf" srcId="{84F8488D-ADE6-4E3C-89F8-9D2278C8490E}" destId="{EA261386-0CBB-4C34-B42F-E150678D9C06}" srcOrd="0" destOrd="0" presId="urn:microsoft.com/office/officeart/2005/8/layout/hList1"/>
    <dgm:cxn modelId="{68A93DC5-436D-4276-9A21-DF68CEB42BE5}" srcId="{89F0074C-CD95-4D96-A0BC-41E17C10A63E}" destId="{BA4CA3A0-C60D-409C-A238-BD18C8E3CEDA}" srcOrd="0" destOrd="0" parTransId="{AB21B411-D689-4756-9B2F-2C2AF11BE819}" sibTransId="{A106C92C-0FC9-4FE9-AA36-A6F8685E9C9D}"/>
    <dgm:cxn modelId="{676C47D9-5A3E-45CC-B47B-3647AC53C21C}" srcId="{89F0074C-CD95-4D96-A0BC-41E17C10A63E}" destId="{41DFE4AB-6788-4813-89B4-18E4445C9E9F}" srcOrd="2" destOrd="0" parTransId="{638F0EB7-96D8-4EBE-B475-B10A9A92B762}" sibTransId="{675DD2E1-23DA-4A5E-B485-0BF376000850}"/>
    <dgm:cxn modelId="{BEAE66DF-9099-4295-A8A9-9F325A5564CE}" srcId="{A994DE1F-D288-440B-9FCE-A91005EA66A5}" destId="{CC596B03-FECE-486E-AF13-F820A9C1AAA3}" srcOrd="0" destOrd="0" parTransId="{55A88C1A-6A5E-4075-B6E8-3F7786453D8C}" sibTransId="{80572CB8-169E-4BC7-A5A5-5928D71620EF}"/>
    <dgm:cxn modelId="{9DC366E5-64ED-4450-BA6B-3B3234EF988C}" srcId="{89F0074C-CD95-4D96-A0BC-41E17C10A63E}" destId="{84F8488D-ADE6-4E3C-89F8-9D2278C8490E}" srcOrd="1" destOrd="0" parTransId="{2C93A761-BBE7-42E7-8034-DD768C485569}" sibTransId="{471C7804-89CA-4E03-B237-601D183366DD}"/>
    <dgm:cxn modelId="{6D0167EA-F321-4BF0-91DB-B2CF92AA8C9B}" srcId="{41DFE4AB-6788-4813-89B4-18E4445C9E9F}" destId="{9CD8D69D-413E-4A69-A6C7-EAD13DE2D766}" srcOrd="0" destOrd="0" parTransId="{C583E2EA-6441-4014-B1C2-53942E082306}" sibTransId="{815D42A5-4BE7-44B5-9FB8-C983E8505C14}"/>
    <dgm:cxn modelId="{84FF0EEF-2E05-428F-AC3C-7D26217DF6BE}" type="presOf" srcId="{1A77F962-33CC-4996-92B2-F18542CCBA54}" destId="{602FF8D8-728D-4A98-99E2-D4BE66C4E4D7}" srcOrd="0" destOrd="0" presId="urn:microsoft.com/office/officeart/2005/8/layout/hList1"/>
    <dgm:cxn modelId="{CE6620C9-ABB3-492F-B65B-027706DC7FD6}" type="presParOf" srcId="{5FEDAFA0-9B9E-4637-9C78-2E9AE9E3427E}" destId="{2782B8EC-FD3F-4818-A95D-C67980F26497}" srcOrd="0" destOrd="0" presId="urn:microsoft.com/office/officeart/2005/8/layout/hList1"/>
    <dgm:cxn modelId="{E7DEDF63-AD77-48F0-AE74-918CBD0FED04}" type="presParOf" srcId="{2782B8EC-FD3F-4818-A95D-C67980F26497}" destId="{AFF01C75-BFE5-4EEE-9EDF-01EE647281A2}" srcOrd="0" destOrd="0" presId="urn:microsoft.com/office/officeart/2005/8/layout/hList1"/>
    <dgm:cxn modelId="{A25FB9BF-C8EC-4EB5-B606-97032B2681A1}" type="presParOf" srcId="{2782B8EC-FD3F-4818-A95D-C67980F26497}" destId="{45CD22F7-2BC0-4C54-B0D5-7F381BF45A76}" srcOrd="1" destOrd="0" presId="urn:microsoft.com/office/officeart/2005/8/layout/hList1"/>
    <dgm:cxn modelId="{698AEE55-0375-4E67-A0F8-1E9E97FFDE59}" type="presParOf" srcId="{5FEDAFA0-9B9E-4637-9C78-2E9AE9E3427E}" destId="{81F401B9-EC7A-43F6-BE53-64E6C7C5AD3C}" srcOrd="1" destOrd="0" presId="urn:microsoft.com/office/officeart/2005/8/layout/hList1"/>
    <dgm:cxn modelId="{BD308334-3D59-491A-83D0-B641B64D0B12}" type="presParOf" srcId="{5FEDAFA0-9B9E-4637-9C78-2E9AE9E3427E}" destId="{2F492C0E-DC92-4D32-B9D2-583528FF758D}" srcOrd="2" destOrd="0" presId="urn:microsoft.com/office/officeart/2005/8/layout/hList1"/>
    <dgm:cxn modelId="{BC0EA3F5-617B-40C2-BDD2-9BF7374DC39C}" type="presParOf" srcId="{2F492C0E-DC92-4D32-B9D2-583528FF758D}" destId="{EA261386-0CBB-4C34-B42F-E150678D9C06}" srcOrd="0" destOrd="0" presId="urn:microsoft.com/office/officeart/2005/8/layout/hList1"/>
    <dgm:cxn modelId="{CD48B2B3-B74F-497D-B1EE-B0CD6F3E2EF8}" type="presParOf" srcId="{2F492C0E-DC92-4D32-B9D2-583528FF758D}" destId="{0897E450-147D-4359-8F67-7B12FAF8A274}" srcOrd="1" destOrd="0" presId="urn:microsoft.com/office/officeart/2005/8/layout/hList1"/>
    <dgm:cxn modelId="{5D9DF1DB-5322-4B0E-A846-1E4BB0387E3C}" type="presParOf" srcId="{5FEDAFA0-9B9E-4637-9C78-2E9AE9E3427E}" destId="{76005ECB-79DC-4016-A50C-48164D7C5C0F}" srcOrd="3" destOrd="0" presId="urn:microsoft.com/office/officeart/2005/8/layout/hList1"/>
    <dgm:cxn modelId="{3773C1E7-65C9-470E-837C-17BB8CF5ED45}" type="presParOf" srcId="{5FEDAFA0-9B9E-4637-9C78-2E9AE9E3427E}" destId="{91A692B6-CE8D-486B-B49A-D0E3E5532DED}" srcOrd="4" destOrd="0" presId="urn:microsoft.com/office/officeart/2005/8/layout/hList1"/>
    <dgm:cxn modelId="{739480F3-62FD-4592-B296-1E8A69DC73F3}" type="presParOf" srcId="{91A692B6-CE8D-486B-B49A-D0E3E5532DED}" destId="{3FF758F5-8414-4821-9708-4556B66B9BE4}" srcOrd="0" destOrd="0" presId="urn:microsoft.com/office/officeart/2005/8/layout/hList1"/>
    <dgm:cxn modelId="{77ADDB90-2DBC-4F1F-9EC0-DE89346E242E}" type="presParOf" srcId="{91A692B6-CE8D-486B-B49A-D0E3E5532DED}" destId="{1370F629-ED9C-446C-83FD-0A0C177A63AA}" srcOrd="1" destOrd="0" presId="urn:microsoft.com/office/officeart/2005/8/layout/hList1"/>
    <dgm:cxn modelId="{39FB9F45-A9C8-4242-95E7-8F5DB30839B2}" type="presParOf" srcId="{5FEDAFA0-9B9E-4637-9C78-2E9AE9E3427E}" destId="{8591BAA5-0569-4EC0-8DF6-C5A5C250BAF0}" srcOrd="5" destOrd="0" presId="urn:microsoft.com/office/officeart/2005/8/layout/hList1"/>
    <dgm:cxn modelId="{CF887CA3-E5AD-4FD7-9D37-5C9412B388F7}" type="presParOf" srcId="{5FEDAFA0-9B9E-4637-9C78-2E9AE9E3427E}" destId="{1A95C48A-9853-4A27-83C6-174E72000376}" srcOrd="6" destOrd="0" presId="urn:microsoft.com/office/officeart/2005/8/layout/hList1"/>
    <dgm:cxn modelId="{0A18E851-084E-4B7F-A61A-C8E3D11F3859}" type="presParOf" srcId="{1A95C48A-9853-4A27-83C6-174E72000376}" destId="{1B522A00-4193-4050-BA4E-51723F867B10}" srcOrd="0" destOrd="0" presId="urn:microsoft.com/office/officeart/2005/8/layout/hList1"/>
    <dgm:cxn modelId="{FD815B29-B1A6-40B1-ACA1-05610E4148FE}" type="presParOf" srcId="{1A95C48A-9853-4A27-83C6-174E72000376}" destId="{602FF8D8-728D-4A98-99E2-D4BE66C4E4D7}" srcOrd="1" destOrd="0" presId="urn:microsoft.com/office/officeart/2005/8/layout/hList1"/>
    <dgm:cxn modelId="{A00426BE-AED6-4B8C-93B6-008C2342221E}" type="presParOf" srcId="{5FEDAFA0-9B9E-4637-9C78-2E9AE9E3427E}" destId="{F0327F17-854B-4C63-90AA-B10AC0AD7142}" srcOrd="7" destOrd="0" presId="urn:microsoft.com/office/officeart/2005/8/layout/hList1"/>
    <dgm:cxn modelId="{1F4D3B0F-EB5E-4D83-8E99-47180925876D}" type="presParOf" srcId="{5FEDAFA0-9B9E-4637-9C78-2E9AE9E3427E}" destId="{90A67EE2-D02F-4227-8F40-3EE90422ADF5}" srcOrd="8" destOrd="0" presId="urn:microsoft.com/office/officeart/2005/8/layout/hList1"/>
    <dgm:cxn modelId="{810A005D-3F3F-4BB7-A809-B8D2A6B000E1}" type="presParOf" srcId="{90A67EE2-D02F-4227-8F40-3EE90422ADF5}" destId="{9CB1B6D5-2487-4F66-83D3-ECDB2031C054}" srcOrd="0" destOrd="0" presId="urn:microsoft.com/office/officeart/2005/8/layout/hList1"/>
    <dgm:cxn modelId="{02AF62EA-FA36-41CB-8BFD-0A2A62D78807}" type="presParOf" srcId="{90A67EE2-D02F-4227-8F40-3EE90422ADF5}" destId="{1A463B37-170F-4BBD-A144-351169A791A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01C75-BFE5-4EEE-9EDF-01EE647281A2}">
      <dsp:nvSpPr>
        <dsp:cNvPr id="0" name=""/>
        <dsp:cNvSpPr/>
      </dsp:nvSpPr>
      <dsp:spPr>
        <a:xfrm>
          <a:off x="5061" y="195109"/>
          <a:ext cx="1940297" cy="77611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Select</a:t>
          </a:r>
        </a:p>
      </dsp:txBody>
      <dsp:txXfrm>
        <a:off x="5061" y="195109"/>
        <a:ext cx="1940297" cy="776118"/>
      </dsp:txXfrm>
    </dsp:sp>
    <dsp:sp modelId="{45CD22F7-2BC0-4C54-B0D5-7F381BF45A76}">
      <dsp:nvSpPr>
        <dsp:cNvPr id="0" name=""/>
        <dsp:cNvSpPr/>
      </dsp:nvSpPr>
      <dsp:spPr>
        <a:xfrm>
          <a:off x="5061" y="971227"/>
          <a:ext cx="1940297" cy="28548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0" lvl="1" indent="-171450" algn="l" defTabSz="711200">
            <a:lnSpc>
              <a:spcPct val="100000"/>
            </a:lnSpc>
            <a:spcBef>
              <a:spcPct val="0"/>
            </a:spcBef>
            <a:spcAft>
              <a:spcPct val="15000"/>
            </a:spcAft>
            <a:buFont typeface="Arial" panose="020B0604020202020204" pitchFamily="34" charset="0"/>
            <a:buNone/>
          </a:pPr>
          <a:r>
            <a:rPr lang="en-US" sz="1600" b="0" i="0" kern="1200" dirty="0"/>
            <a:t>To start this next activity, select the co-workers you didn’t rate a 5 from activity #1.</a:t>
          </a:r>
          <a:endParaRPr lang="en-US" sz="1600" kern="1200" dirty="0"/>
        </a:p>
      </dsp:txBody>
      <dsp:txXfrm>
        <a:off x="5061" y="971227"/>
        <a:ext cx="1940297" cy="2854800"/>
      </dsp:txXfrm>
    </dsp:sp>
    <dsp:sp modelId="{EA261386-0CBB-4C34-B42F-E150678D9C06}">
      <dsp:nvSpPr>
        <dsp:cNvPr id="0" name=""/>
        <dsp:cNvSpPr/>
      </dsp:nvSpPr>
      <dsp:spPr>
        <a:xfrm>
          <a:off x="2217000" y="195109"/>
          <a:ext cx="1940297" cy="77611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Write</a:t>
          </a:r>
        </a:p>
      </dsp:txBody>
      <dsp:txXfrm>
        <a:off x="2217000" y="195109"/>
        <a:ext cx="1940297" cy="776118"/>
      </dsp:txXfrm>
    </dsp:sp>
    <dsp:sp modelId="{0897E450-147D-4359-8F67-7B12FAF8A274}">
      <dsp:nvSpPr>
        <dsp:cNvPr id="0" name=""/>
        <dsp:cNvSpPr/>
      </dsp:nvSpPr>
      <dsp:spPr>
        <a:xfrm>
          <a:off x="2217000" y="971227"/>
          <a:ext cx="1940297" cy="28548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0" lvl="1" indent="-171450" algn="l" defTabSz="711200">
            <a:lnSpc>
              <a:spcPct val="100000"/>
            </a:lnSpc>
            <a:spcBef>
              <a:spcPct val="0"/>
            </a:spcBef>
            <a:spcAft>
              <a:spcPct val="15000"/>
            </a:spcAft>
            <a:buFont typeface="Arial" panose="020B0604020202020204" pitchFamily="34" charset="0"/>
            <a:buNone/>
          </a:pPr>
          <a:r>
            <a:rPr lang="en-US" sz="1600" kern="1200" dirty="0"/>
            <a:t>Write each name in the table of your activity #2 table</a:t>
          </a:r>
        </a:p>
      </dsp:txBody>
      <dsp:txXfrm>
        <a:off x="2217000" y="971227"/>
        <a:ext cx="1940297" cy="2854800"/>
      </dsp:txXfrm>
    </dsp:sp>
    <dsp:sp modelId="{3FF758F5-8414-4821-9708-4556B66B9BE4}">
      <dsp:nvSpPr>
        <dsp:cNvPr id="0" name=""/>
        <dsp:cNvSpPr/>
      </dsp:nvSpPr>
      <dsp:spPr>
        <a:xfrm>
          <a:off x="4428938" y="195109"/>
          <a:ext cx="1940297" cy="77611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dirty="0">
              <a:latin typeface="+mj-lt"/>
            </a:rPr>
            <a:t>Reflect</a:t>
          </a:r>
        </a:p>
      </dsp:txBody>
      <dsp:txXfrm>
        <a:off x="4428938" y="195109"/>
        <a:ext cx="1940297" cy="776118"/>
      </dsp:txXfrm>
    </dsp:sp>
    <dsp:sp modelId="{1370F629-ED9C-446C-83FD-0A0C177A63AA}">
      <dsp:nvSpPr>
        <dsp:cNvPr id="0" name=""/>
        <dsp:cNvSpPr/>
      </dsp:nvSpPr>
      <dsp:spPr>
        <a:xfrm>
          <a:off x="4428938" y="971227"/>
          <a:ext cx="1940297" cy="28548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0" lvl="1" indent="-171450" algn="l" defTabSz="711200">
            <a:lnSpc>
              <a:spcPct val="100000"/>
            </a:lnSpc>
            <a:spcBef>
              <a:spcPct val="0"/>
            </a:spcBef>
            <a:spcAft>
              <a:spcPct val="15000"/>
            </a:spcAft>
            <a:buFont typeface="Arial" panose="020B0604020202020204" pitchFamily="34" charset="0"/>
            <a:buNone/>
          </a:pPr>
          <a:r>
            <a:rPr lang="en-US" sz="1600" kern="1200" dirty="0"/>
            <a:t>Take some time and reflect on what actions or words/situations have caused you to rate your co-worker below a 5</a:t>
          </a:r>
        </a:p>
      </dsp:txBody>
      <dsp:txXfrm>
        <a:off x="4428938" y="971227"/>
        <a:ext cx="1940297" cy="2854800"/>
      </dsp:txXfrm>
    </dsp:sp>
    <dsp:sp modelId="{1B522A00-4193-4050-BA4E-51723F867B10}">
      <dsp:nvSpPr>
        <dsp:cNvPr id="0" name=""/>
        <dsp:cNvSpPr/>
      </dsp:nvSpPr>
      <dsp:spPr>
        <a:xfrm>
          <a:off x="6640877" y="195109"/>
          <a:ext cx="1940297" cy="77611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dirty="0">
              <a:latin typeface="+mj-lt"/>
            </a:rPr>
            <a:t>Action</a:t>
          </a:r>
        </a:p>
      </dsp:txBody>
      <dsp:txXfrm>
        <a:off x="6640877" y="195109"/>
        <a:ext cx="1940297" cy="776118"/>
      </dsp:txXfrm>
    </dsp:sp>
    <dsp:sp modelId="{602FF8D8-728D-4A98-99E2-D4BE66C4E4D7}">
      <dsp:nvSpPr>
        <dsp:cNvPr id="0" name=""/>
        <dsp:cNvSpPr/>
      </dsp:nvSpPr>
      <dsp:spPr>
        <a:xfrm>
          <a:off x="6640877" y="971227"/>
          <a:ext cx="1940297"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0" lvl="1" indent="-171450" algn="l" defTabSz="711200">
            <a:lnSpc>
              <a:spcPct val="100000"/>
            </a:lnSpc>
            <a:spcBef>
              <a:spcPct val="0"/>
            </a:spcBef>
            <a:spcAft>
              <a:spcPct val="15000"/>
            </a:spcAft>
            <a:buFont typeface="Arial" panose="020B0604020202020204" pitchFamily="34" charset="0"/>
            <a:buNone/>
          </a:pPr>
          <a:r>
            <a:rPr lang="en-US" sz="1600" b="0" i="0" kern="1200" dirty="0"/>
            <a:t>Write the action(s) you thought of for each member.  Lower the rate, should be more and different actions listed (up to 3) </a:t>
          </a:r>
          <a:endParaRPr lang="en-US" sz="1600" kern="1200" dirty="0"/>
        </a:p>
      </dsp:txBody>
      <dsp:txXfrm>
        <a:off x="6640877" y="971227"/>
        <a:ext cx="1940297" cy="2854800"/>
      </dsp:txXfrm>
    </dsp:sp>
    <dsp:sp modelId="{9CB1B6D5-2487-4F66-83D3-ECDB2031C054}">
      <dsp:nvSpPr>
        <dsp:cNvPr id="0" name=""/>
        <dsp:cNvSpPr/>
      </dsp:nvSpPr>
      <dsp:spPr>
        <a:xfrm>
          <a:off x="8852816" y="195109"/>
          <a:ext cx="1940297" cy="77611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dirty="0">
              <a:latin typeface="+mj-lt"/>
            </a:rPr>
            <a:t>Review</a:t>
          </a:r>
        </a:p>
      </dsp:txBody>
      <dsp:txXfrm>
        <a:off x="8852816" y="195109"/>
        <a:ext cx="1940297" cy="776118"/>
      </dsp:txXfrm>
    </dsp:sp>
    <dsp:sp modelId="{1A463B37-170F-4BBD-A144-351169A791A2}">
      <dsp:nvSpPr>
        <dsp:cNvPr id="0" name=""/>
        <dsp:cNvSpPr/>
      </dsp:nvSpPr>
      <dsp:spPr>
        <a:xfrm>
          <a:off x="8852816" y="971227"/>
          <a:ext cx="1940297" cy="2854800"/>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0" lvl="1" indent="-171450" algn="l" defTabSz="711200">
            <a:lnSpc>
              <a:spcPct val="100000"/>
            </a:lnSpc>
            <a:spcBef>
              <a:spcPct val="0"/>
            </a:spcBef>
            <a:spcAft>
              <a:spcPct val="15000"/>
            </a:spcAft>
            <a:buFont typeface="Arial" panose="020B0604020202020204" pitchFamily="34" charset="0"/>
            <a:buNone/>
          </a:pPr>
          <a:r>
            <a:rPr lang="en-US" sz="1600" kern="1200" dirty="0"/>
            <a:t>Review what action(s) each co-worker did to cause mistrust from you.  </a:t>
          </a:r>
        </a:p>
      </dsp:txBody>
      <dsp:txXfrm>
        <a:off x="8852816" y="971227"/>
        <a:ext cx="1940297"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4/15/2025</a:t>
            </a:fld>
            <a:endParaRPr lang="en-US"/>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2</a:t>
            </a:fld>
            <a:endParaRPr lang="en-US"/>
          </a:p>
        </p:txBody>
      </p:sp>
    </p:spTree>
    <p:extLst>
      <p:ext uri="{BB962C8B-B14F-4D97-AF65-F5344CB8AC3E}">
        <p14:creationId xmlns:p14="http://schemas.microsoft.com/office/powerpoint/2010/main" val="3789478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961EFD6-34B6-4621-AFFD-CC7DD286577B}" type="slidenum">
              <a:rPr lang="en-US" smtClean="0"/>
              <a:t>12</a:t>
            </a:fld>
            <a:endParaRPr lang="en-US"/>
          </a:p>
        </p:txBody>
      </p:sp>
    </p:spTree>
    <p:extLst>
      <p:ext uri="{BB962C8B-B14F-4D97-AF65-F5344CB8AC3E}">
        <p14:creationId xmlns:p14="http://schemas.microsoft.com/office/powerpoint/2010/main" val="3362745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961EFD6-34B6-4621-AFFD-CC7DD286577B}" type="slidenum">
              <a:rPr lang="en-US" smtClean="0"/>
              <a:t>13</a:t>
            </a:fld>
            <a:endParaRPr lang="en-US"/>
          </a:p>
        </p:txBody>
      </p:sp>
    </p:spTree>
    <p:extLst>
      <p:ext uri="{BB962C8B-B14F-4D97-AF65-F5344CB8AC3E}">
        <p14:creationId xmlns:p14="http://schemas.microsoft.com/office/powerpoint/2010/main" val="314808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14</a:t>
            </a:fld>
            <a:endParaRPr lang="en-US"/>
          </a:p>
        </p:txBody>
      </p:sp>
    </p:spTree>
    <p:extLst>
      <p:ext uri="{BB962C8B-B14F-4D97-AF65-F5344CB8AC3E}">
        <p14:creationId xmlns:p14="http://schemas.microsoft.com/office/powerpoint/2010/main" val="1904064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69C21-FF48-4BAC-88E9-1290DC654EBC}" type="slidenum">
              <a:rPr lang="en-US" smtClean="0"/>
              <a:t>15</a:t>
            </a:fld>
            <a:endParaRPr lang="en-US"/>
          </a:p>
        </p:txBody>
      </p:sp>
    </p:spTree>
    <p:extLst>
      <p:ext uri="{BB962C8B-B14F-4D97-AF65-F5344CB8AC3E}">
        <p14:creationId xmlns:p14="http://schemas.microsoft.com/office/powerpoint/2010/main" val="465906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4A46A-06E0-4B10-B874-2B434C3E2E63}" type="slidenum">
              <a:rPr lang="en-US" smtClean="0"/>
              <a:t>19</a:t>
            </a:fld>
            <a:endParaRPr lang="en-US"/>
          </a:p>
        </p:txBody>
      </p:sp>
    </p:spTree>
    <p:extLst>
      <p:ext uri="{BB962C8B-B14F-4D97-AF65-F5344CB8AC3E}">
        <p14:creationId xmlns:p14="http://schemas.microsoft.com/office/powerpoint/2010/main" val="3949472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20</a:t>
            </a:fld>
            <a:endParaRPr lang="en-US"/>
          </a:p>
        </p:txBody>
      </p:sp>
    </p:spTree>
    <p:extLst>
      <p:ext uri="{BB962C8B-B14F-4D97-AF65-F5344CB8AC3E}">
        <p14:creationId xmlns:p14="http://schemas.microsoft.com/office/powerpoint/2010/main" val="106482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60736-8275-4107-A315-F10155774D8D}" type="slidenum">
              <a:rPr lang="en-US" smtClean="0"/>
              <a:t>21</a:t>
            </a:fld>
            <a:endParaRPr lang="en-US"/>
          </a:p>
        </p:txBody>
      </p:sp>
    </p:spTree>
    <p:extLst>
      <p:ext uri="{BB962C8B-B14F-4D97-AF65-F5344CB8AC3E}">
        <p14:creationId xmlns:p14="http://schemas.microsoft.com/office/powerpoint/2010/main" val="87279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3</a:t>
            </a:fld>
            <a:endParaRPr lang="en-US"/>
          </a:p>
        </p:txBody>
      </p:sp>
    </p:spTree>
    <p:extLst>
      <p:ext uri="{BB962C8B-B14F-4D97-AF65-F5344CB8AC3E}">
        <p14:creationId xmlns:p14="http://schemas.microsoft.com/office/powerpoint/2010/main" val="96572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69C21-FF48-4BAC-88E9-1290DC654EBC}" type="slidenum">
              <a:rPr lang="en-US" smtClean="0"/>
              <a:t>4</a:t>
            </a:fld>
            <a:endParaRPr lang="en-US"/>
          </a:p>
        </p:txBody>
      </p:sp>
    </p:spTree>
    <p:extLst>
      <p:ext uri="{BB962C8B-B14F-4D97-AF65-F5344CB8AC3E}">
        <p14:creationId xmlns:p14="http://schemas.microsoft.com/office/powerpoint/2010/main" val="348665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961EFD6-34B6-4621-AFFD-CC7DD286577B}" type="slidenum">
              <a:rPr lang="en-US" smtClean="0"/>
              <a:t>5</a:t>
            </a:fld>
            <a:endParaRPr lang="en-US"/>
          </a:p>
        </p:txBody>
      </p:sp>
    </p:spTree>
    <p:extLst>
      <p:ext uri="{BB962C8B-B14F-4D97-AF65-F5344CB8AC3E}">
        <p14:creationId xmlns:p14="http://schemas.microsoft.com/office/powerpoint/2010/main" val="336274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6</a:t>
            </a:fld>
            <a:endParaRPr lang="en-US"/>
          </a:p>
        </p:txBody>
      </p:sp>
    </p:spTree>
    <p:extLst>
      <p:ext uri="{BB962C8B-B14F-4D97-AF65-F5344CB8AC3E}">
        <p14:creationId xmlns:p14="http://schemas.microsoft.com/office/powerpoint/2010/main" val="1318433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69C21-FF48-4BAC-88E9-1290DC654EBC}" type="slidenum">
              <a:rPr lang="en-US" smtClean="0"/>
              <a:t>8</a:t>
            </a:fld>
            <a:endParaRPr lang="en-US"/>
          </a:p>
        </p:txBody>
      </p:sp>
    </p:spTree>
    <p:extLst>
      <p:ext uri="{BB962C8B-B14F-4D97-AF65-F5344CB8AC3E}">
        <p14:creationId xmlns:p14="http://schemas.microsoft.com/office/powerpoint/2010/main" val="2344775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4A46A-06E0-4B10-B874-2B434C3E2E63}" type="slidenum">
              <a:rPr lang="en-US" smtClean="0"/>
              <a:t>9</a:t>
            </a:fld>
            <a:endParaRPr lang="en-US"/>
          </a:p>
        </p:txBody>
      </p:sp>
    </p:spTree>
    <p:extLst>
      <p:ext uri="{BB962C8B-B14F-4D97-AF65-F5344CB8AC3E}">
        <p14:creationId xmlns:p14="http://schemas.microsoft.com/office/powerpoint/2010/main" val="19285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10</a:t>
            </a:fld>
            <a:endParaRPr lang="en-US"/>
          </a:p>
        </p:txBody>
      </p:sp>
    </p:spTree>
    <p:extLst>
      <p:ext uri="{BB962C8B-B14F-4D97-AF65-F5344CB8AC3E}">
        <p14:creationId xmlns:p14="http://schemas.microsoft.com/office/powerpoint/2010/main" val="1263468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961EFD6-34B6-4621-AFFD-CC7DD286577B}" type="slidenum">
              <a:rPr lang="en-US" smtClean="0"/>
              <a:t>11</a:t>
            </a:fld>
            <a:endParaRPr lang="en-US"/>
          </a:p>
        </p:txBody>
      </p:sp>
    </p:spTree>
    <p:extLst>
      <p:ext uri="{BB962C8B-B14F-4D97-AF65-F5344CB8AC3E}">
        <p14:creationId xmlns:p14="http://schemas.microsoft.com/office/powerpoint/2010/main" val="240535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a:solidFill>
                  <a:srgbClr val="FFFFFF"/>
                </a:solidFill>
                <a:effectLst>
                  <a:outerShdw blurRad="38100" dist="38100" dir="2700000" algn="tl">
                    <a:srgbClr val="000000">
                      <a:alpha val="43137"/>
                    </a:srgbClr>
                  </a:outerShdw>
                </a:effectLst>
              </a:rPr>
              <a:t>2/11/20XX</a:t>
            </a:r>
            <a:endParaRPr lang="en-US" dirty="0">
              <a:solidFill>
                <a:srgbClr val="FFFFFF"/>
              </a:solidFill>
              <a:effectLst>
                <a:outerShdw blurRad="38100" dist="38100" dir="2700000" algn="tl">
                  <a:srgbClr val="000000">
                    <a:alpha val="43137"/>
                  </a:srgbClr>
                </a:outerShdw>
              </a:effectLst>
            </a:endParaRP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solidFill>
                  <a:srgbClr val="FFFFFF"/>
                </a:solidFill>
                <a:effectLst>
                  <a:outerShdw blurRad="38100" dist="38100" dir="2700000" algn="tl">
                    <a:srgbClr val="000000">
                      <a:alpha val="43137"/>
                    </a:srgbClr>
                  </a:outerShdw>
                </a:effectLst>
              </a:rPr>
              <a:t>‹#›</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0193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298645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a:p>
        </p:txBody>
      </p:sp>
    </p:spTree>
    <p:extLst>
      <p:ext uri="{BB962C8B-B14F-4D97-AF65-F5344CB8AC3E}">
        <p14:creationId xmlns:p14="http://schemas.microsoft.com/office/powerpoint/2010/main" val="252270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a:t>2/11/20XX</a:t>
            </a:r>
            <a:endParaRPr lang="en-US" dirty="0"/>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337097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13464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125120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a:t>Click to edit Master title style</a:t>
            </a:r>
            <a:endParaRPr lang="en-US" dirty="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vl1pPr>
          </a:lstStyle>
          <a:p>
            <a:r>
              <a:rPr lang="en-US"/>
              <a:t>Click to edit Master subtitle style</a:t>
            </a:r>
            <a:endParaRPr lang="en-US" dirty="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16782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5440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65220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69706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a:t>2/11/20XX</a:t>
            </a:r>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E5B2F-2CD3-4E51-91D5-FEF8CE8FEFA9}"/>
              </a:ext>
            </a:extLst>
          </p:cNvPr>
          <p:cNvSpPr>
            <a:spLocks noGrp="1"/>
          </p:cNvSpPr>
          <p:nvPr>
            <p:ph type="ctrTitle"/>
          </p:nvPr>
        </p:nvSpPr>
        <p:spPr>
          <a:xfrm>
            <a:off x="685800" y="908651"/>
            <a:ext cx="3620882" cy="5475371"/>
          </a:xfrm>
        </p:spPr>
        <p:txBody>
          <a:bodyPr/>
          <a:lstStyle/>
          <a:p>
            <a:pPr algn="ctr"/>
            <a:br>
              <a:rPr lang="en-US" dirty="0"/>
            </a:br>
            <a:br>
              <a:rPr lang="en-US" dirty="0"/>
            </a:br>
            <a:br>
              <a:rPr lang="en-US" dirty="0"/>
            </a:br>
            <a:r>
              <a:rPr lang="en-US" sz="8800" dirty="0"/>
              <a:t>TRUST</a:t>
            </a:r>
            <a:br>
              <a:rPr lang="en-US" sz="8800" dirty="0"/>
            </a:br>
            <a:r>
              <a:rPr lang="en-US" sz="2000" dirty="0"/>
              <a:t>EVERYONE NEEDS IT</a:t>
            </a:r>
            <a:endParaRPr lang="en-US" sz="8800" dirty="0"/>
          </a:p>
        </p:txBody>
      </p:sp>
      <p:pic>
        <p:nvPicPr>
          <p:cNvPr id="11" name="Picture Placeholder 10" descr="Flowers in a tree ">
            <a:extLst>
              <a:ext uri="{FF2B5EF4-FFF2-40B4-BE49-F238E27FC236}">
                <a16:creationId xmlns:a16="http://schemas.microsoft.com/office/drawing/2014/main" id="{BC408C47-2E2A-42C6-99D2-EBED0E23C9B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4876158" y="0"/>
            <a:ext cx="7315841" cy="6858000"/>
          </a:xfrm>
        </p:spPr>
      </p:pic>
    </p:spTree>
    <p:extLst>
      <p:ext uri="{BB962C8B-B14F-4D97-AF65-F5344CB8AC3E}">
        <p14:creationId xmlns:p14="http://schemas.microsoft.com/office/powerpoint/2010/main" val="163343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419100" y="2046217"/>
            <a:ext cx="5676900" cy="1871442"/>
          </a:xfrm>
        </p:spPr>
        <p:txBody>
          <a:bodyPr/>
          <a:lstStyle/>
          <a:p>
            <a:pPr algn="ctr"/>
            <a:r>
              <a:rPr lang="en-US" dirty="0"/>
              <a:t>WHAT EFFECTS OUR TRUST IN OTHERS? </a:t>
            </a:r>
          </a:p>
        </p:txBody>
      </p:sp>
      <p:pic>
        <p:nvPicPr>
          <p:cNvPr id="13" name="Picture Placeholder 12" descr="A dog sitting in the sun rays coming through the trees in a forest ">
            <a:extLst>
              <a:ext uri="{FF2B5EF4-FFF2-40B4-BE49-F238E27FC236}">
                <a16:creationId xmlns:a16="http://schemas.microsoft.com/office/drawing/2014/main" id="{3E3A9747-9F7C-48BC-9EB5-A78A3193C6A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15100" y="0"/>
            <a:ext cx="5676900" cy="6858000"/>
          </a:xfrm>
        </p:spPr>
      </p:pic>
    </p:spTree>
    <p:extLst>
      <p:ext uri="{BB962C8B-B14F-4D97-AF65-F5344CB8AC3E}">
        <p14:creationId xmlns:p14="http://schemas.microsoft.com/office/powerpoint/2010/main" val="350402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7018DC-5BFA-42F7-884E-E07F6383A8AE}"/>
              </a:ext>
            </a:extLst>
          </p:cNvPr>
          <p:cNvSpPr>
            <a:spLocks noGrp="1"/>
          </p:cNvSpPr>
          <p:nvPr>
            <p:ph type="title"/>
          </p:nvPr>
        </p:nvSpPr>
        <p:spPr>
          <a:xfrm>
            <a:off x="696912" y="813498"/>
            <a:ext cx="10798176" cy="1051914"/>
          </a:xfrm>
        </p:spPr>
        <p:txBody>
          <a:bodyPr/>
          <a:lstStyle/>
          <a:p>
            <a:r>
              <a:rPr lang="en-US" dirty="0"/>
              <a:t>WHAT EXPERTS SAY EFFECTS TRUST</a:t>
            </a:r>
          </a:p>
        </p:txBody>
      </p:sp>
      <p:sp>
        <p:nvSpPr>
          <p:cNvPr id="8" name="Slide Number Placeholder 7">
            <a:extLst>
              <a:ext uri="{FF2B5EF4-FFF2-40B4-BE49-F238E27FC236}">
                <a16:creationId xmlns:a16="http://schemas.microsoft.com/office/drawing/2014/main" id="{6465E707-883C-4773-BB50-7A780F2A9DE9}"/>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pPr/>
              <a:t>11</a:t>
            </a:fld>
            <a:endParaRPr lang="en-US"/>
          </a:p>
        </p:txBody>
      </p:sp>
      <p:sp>
        <p:nvSpPr>
          <p:cNvPr id="4" name="TextBox 3">
            <a:extLst>
              <a:ext uri="{FF2B5EF4-FFF2-40B4-BE49-F238E27FC236}">
                <a16:creationId xmlns:a16="http://schemas.microsoft.com/office/drawing/2014/main" id="{653F4BEB-BF46-0109-8F07-C28374115C6D}"/>
              </a:ext>
            </a:extLst>
          </p:cNvPr>
          <p:cNvSpPr txBox="1"/>
          <p:nvPr/>
        </p:nvSpPr>
        <p:spPr>
          <a:xfrm>
            <a:off x="861269" y="1843301"/>
            <a:ext cx="10469461" cy="5078313"/>
          </a:xfrm>
          <a:prstGeom prst="rect">
            <a:avLst/>
          </a:prstGeom>
          <a:noFill/>
        </p:spPr>
        <p:txBody>
          <a:bodyPr wrap="square" rtlCol="0">
            <a:spAutoFit/>
          </a:bodyPr>
          <a:lstStyle/>
          <a:p>
            <a:pPr marL="285750" indent="-285750" algn="l">
              <a:buFont typeface="Wingdings" panose="05000000000000000000" pitchFamily="2" charset="2"/>
              <a:buChar char="ü"/>
            </a:pPr>
            <a:r>
              <a:rPr lang="en-US" b="1" i="0" dirty="0">
                <a:solidFill>
                  <a:srgbClr val="222222"/>
                </a:solidFill>
                <a:effectLst/>
                <a:latin typeface="ProximaNova"/>
              </a:rPr>
              <a:t>Avoiding Conflict. </a:t>
            </a:r>
            <a:r>
              <a:rPr lang="en-US" b="0" i="0" dirty="0">
                <a:solidFill>
                  <a:srgbClr val="222222"/>
                </a:solidFill>
                <a:effectLst/>
                <a:latin typeface="ProximaNova"/>
              </a:rPr>
              <a:t>When you discourage disagreement, open discussions can’t occur. Decisions don’t get made, or they are based on incomplete information. Create a psychologically safe place for people to bring up difference among co-workers and management</a:t>
            </a:r>
          </a:p>
          <a:p>
            <a:pPr algn="l"/>
            <a:endParaRPr lang="en-US" b="0" i="0" dirty="0">
              <a:solidFill>
                <a:srgbClr val="222222"/>
              </a:solidFill>
              <a:effectLst/>
              <a:latin typeface="ProximaNova"/>
            </a:endParaRPr>
          </a:p>
          <a:p>
            <a:pPr marL="285750" indent="-285750" algn="l">
              <a:buFont typeface="Wingdings" panose="05000000000000000000" pitchFamily="2" charset="2"/>
              <a:buChar char="ü"/>
            </a:pPr>
            <a:r>
              <a:rPr lang="en-US" b="1" i="0" dirty="0">
                <a:solidFill>
                  <a:srgbClr val="222222"/>
                </a:solidFill>
                <a:effectLst/>
                <a:latin typeface="ProximaNova"/>
              </a:rPr>
              <a:t>Breaking promises or Speaking/Acting Inconsistently. </a:t>
            </a:r>
            <a:r>
              <a:rPr lang="en-US" b="0" i="0" dirty="0">
                <a:solidFill>
                  <a:srgbClr val="222222"/>
                </a:solidFill>
                <a:effectLst/>
                <a:latin typeface="ProximaNova"/>
              </a:rPr>
              <a:t>When you tell others that you’re going to do something but don’t follow through, trust is lost. Why should others believe you the next time?</a:t>
            </a:r>
          </a:p>
          <a:p>
            <a:pPr algn="l"/>
            <a:endParaRPr lang="en-US" b="0" i="0" dirty="0">
              <a:solidFill>
                <a:srgbClr val="222222"/>
              </a:solidFill>
              <a:effectLst/>
              <a:latin typeface="ProximaNova"/>
            </a:endParaRPr>
          </a:p>
          <a:p>
            <a:pPr marL="285750" indent="-285750" algn="l">
              <a:buFont typeface="Wingdings" panose="05000000000000000000" pitchFamily="2" charset="2"/>
              <a:buChar char="ü"/>
            </a:pPr>
            <a:r>
              <a:rPr lang="en-US" b="1" i="0" dirty="0">
                <a:solidFill>
                  <a:srgbClr val="222222"/>
                </a:solidFill>
                <a:effectLst/>
                <a:latin typeface="ProximaNova"/>
              </a:rPr>
              <a:t>Focusing on compliance or </a:t>
            </a:r>
            <a:r>
              <a:rPr lang="en-US" b="1" dirty="0">
                <a:solidFill>
                  <a:srgbClr val="222222"/>
                </a:solidFill>
                <a:latin typeface="ProximaNova"/>
              </a:rPr>
              <a:t>shared gain(not personal gain)</a:t>
            </a:r>
            <a:r>
              <a:rPr lang="en-US" dirty="0">
                <a:solidFill>
                  <a:srgbClr val="222222"/>
                </a:solidFill>
                <a:latin typeface="ProximaNova"/>
              </a:rPr>
              <a:t>. Share</a:t>
            </a:r>
            <a:r>
              <a:rPr lang="en-US" b="0" i="0" dirty="0">
                <a:solidFill>
                  <a:srgbClr val="222222"/>
                </a:solidFill>
                <a:effectLst/>
                <a:latin typeface="ProximaNova"/>
              </a:rPr>
              <a:t> the end goal and have others use their common sense to meet that common goal. Not about outperforming someone, but there should be fairness in division of tasks. True teamwork. </a:t>
            </a:r>
          </a:p>
          <a:p>
            <a:pPr marL="285750" indent="-285750" algn="l">
              <a:buFont typeface="Wingdings" panose="05000000000000000000" pitchFamily="2" charset="2"/>
              <a:buChar char="ü"/>
            </a:pPr>
            <a:endParaRPr lang="en-US" b="0" i="0" dirty="0">
              <a:solidFill>
                <a:srgbClr val="222222"/>
              </a:solidFill>
              <a:effectLst/>
              <a:latin typeface="ProximaNova"/>
            </a:endParaRPr>
          </a:p>
          <a:p>
            <a:pPr marL="285750" indent="-285750" algn="l">
              <a:buFont typeface="Wingdings" panose="05000000000000000000" pitchFamily="2" charset="2"/>
              <a:buChar char="ü"/>
            </a:pPr>
            <a:r>
              <a:rPr lang="en-US" b="1" i="0" dirty="0">
                <a:solidFill>
                  <a:srgbClr val="222222"/>
                </a:solidFill>
                <a:effectLst/>
                <a:latin typeface="ProximaNova"/>
              </a:rPr>
              <a:t>Failing to communicate. </a:t>
            </a:r>
            <a:r>
              <a:rPr lang="en-US" b="0" i="0" dirty="0">
                <a:solidFill>
                  <a:srgbClr val="222222"/>
                </a:solidFill>
                <a:effectLst/>
                <a:latin typeface="ProximaNova"/>
              </a:rPr>
              <a:t>You might be reluctant to share some information(especially conflict), but it’s always better to tell the truth than to be silent. Everyone appreciate honesty and not withholding information</a:t>
            </a:r>
          </a:p>
          <a:p>
            <a:pPr marL="285750" indent="-285750" algn="l">
              <a:buFont typeface="Wingdings" panose="05000000000000000000" pitchFamily="2" charset="2"/>
              <a:buChar char="ü"/>
            </a:pPr>
            <a:endParaRPr lang="en-US" b="0" i="0" dirty="0">
              <a:solidFill>
                <a:srgbClr val="222222"/>
              </a:solidFill>
              <a:effectLst/>
              <a:latin typeface="ProximaNova"/>
            </a:endParaRPr>
          </a:p>
          <a:p>
            <a:pPr marL="285750" indent="-285750" algn="l">
              <a:buFont typeface="Wingdings" panose="05000000000000000000" pitchFamily="2" charset="2"/>
              <a:buChar char="ü"/>
            </a:pPr>
            <a:r>
              <a:rPr lang="en-US" b="1" i="0" dirty="0">
                <a:solidFill>
                  <a:srgbClr val="222222"/>
                </a:solidFill>
                <a:effectLst/>
                <a:latin typeface="ProximaNova"/>
              </a:rPr>
              <a:t>Being closed-minded. </a:t>
            </a:r>
            <a:r>
              <a:rPr lang="en-US" b="0" i="0" dirty="0">
                <a:solidFill>
                  <a:srgbClr val="222222"/>
                </a:solidFill>
                <a:effectLst/>
                <a:latin typeface="ProximaNova"/>
              </a:rPr>
              <a:t>A trusting relationship doesn’t happen on its own and needs continual work to maintain the balance of this relationship.  Being open or committed to working on this with others is important.  </a:t>
            </a:r>
          </a:p>
        </p:txBody>
      </p:sp>
    </p:spTree>
    <p:extLst>
      <p:ext uri="{BB962C8B-B14F-4D97-AF65-F5344CB8AC3E}">
        <p14:creationId xmlns:p14="http://schemas.microsoft.com/office/powerpoint/2010/main" val="2820735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erial shot of a zigzag river">
            <a:extLst>
              <a:ext uri="{FF2B5EF4-FFF2-40B4-BE49-F238E27FC236}">
                <a16:creationId xmlns:a16="http://schemas.microsoft.com/office/drawing/2014/main" id="{79ACBA5B-DE1F-A9A0-BEBC-770A63F8ED61}"/>
              </a:ext>
            </a:extLst>
          </p:cNvPr>
          <p:cNvPicPr>
            <a:picLocks noChangeAspect="1"/>
          </p:cNvPicPr>
          <p:nvPr/>
        </p:nvPicPr>
        <p:blipFill>
          <a:blip r:embed="rId3"/>
          <a:srcRect l="16070" r="21739"/>
          <a:stretch/>
        </p:blipFill>
        <p:spPr>
          <a:xfrm>
            <a:off x="20" y="10"/>
            <a:ext cx="5686740" cy="6857990"/>
          </a:xfrm>
          <a:prstGeom prst="rect">
            <a:avLst/>
          </a:prstGeom>
        </p:spPr>
      </p:pic>
      <p:sp>
        <p:nvSpPr>
          <p:cNvPr id="5" name="Title 4">
            <a:extLst>
              <a:ext uri="{FF2B5EF4-FFF2-40B4-BE49-F238E27FC236}">
                <a16:creationId xmlns:a16="http://schemas.microsoft.com/office/drawing/2014/main" id="{FCEC8367-C082-453B-9003-1A2652643F98}"/>
              </a:ext>
            </a:extLst>
          </p:cNvPr>
          <p:cNvSpPr>
            <a:spLocks noGrp="1"/>
          </p:cNvSpPr>
          <p:nvPr>
            <p:ph type="title"/>
          </p:nvPr>
        </p:nvSpPr>
        <p:spPr>
          <a:xfrm>
            <a:off x="6284749" y="909638"/>
            <a:ext cx="5201121" cy="1318062"/>
          </a:xfrm>
        </p:spPr>
        <p:txBody>
          <a:bodyPr vert="horz" lIns="91440" tIns="45720" rIns="91440" bIns="45720" rtlCol="0" anchor="t">
            <a:normAutofit/>
          </a:bodyPr>
          <a:lstStyle/>
          <a:p>
            <a:r>
              <a:rPr lang="en-US" dirty="0"/>
              <a:t>ACTIVITY: rate your team</a:t>
            </a:r>
          </a:p>
        </p:txBody>
      </p:sp>
      <p:sp>
        <p:nvSpPr>
          <p:cNvPr id="4" name="Content Placeholder 3">
            <a:extLst>
              <a:ext uri="{FF2B5EF4-FFF2-40B4-BE49-F238E27FC236}">
                <a16:creationId xmlns:a16="http://schemas.microsoft.com/office/drawing/2014/main" id="{58493707-9872-B31E-00F6-C82438731E1A}"/>
              </a:ext>
            </a:extLst>
          </p:cNvPr>
          <p:cNvSpPr>
            <a:spLocks noGrp="1"/>
          </p:cNvSpPr>
          <p:nvPr>
            <p:ph sz="quarter" idx="13"/>
          </p:nvPr>
        </p:nvSpPr>
        <p:spPr>
          <a:xfrm>
            <a:off x="6290838" y="2236843"/>
            <a:ext cx="5201121" cy="3931920"/>
          </a:xfrm>
        </p:spPr>
        <p:txBody>
          <a:bodyPr vert="horz" lIns="91440" tIns="45720" rIns="91440" bIns="45720" rtlCol="0">
            <a:normAutofit/>
          </a:bodyPr>
          <a:lstStyle/>
          <a:p>
            <a:pPr marL="342900" indent="-228600">
              <a:lnSpc>
                <a:spcPct val="110000"/>
              </a:lnSpc>
              <a:buFont typeface="Arial" panose="020B0604020202020204" pitchFamily="34" charset="0"/>
              <a:buChar char="•"/>
            </a:pPr>
            <a:r>
              <a:rPr lang="en-US" dirty="0"/>
              <a:t>Go thru each person on your team at your locally Agency and rate your trust level with each individual person</a:t>
            </a:r>
            <a:endParaRPr lang="en-US"/>
          </a:p>
          <a:p>
            <a:pPr marL="342900" indent="-228600">
              <a:lnSpc>
                <a:spcPct val="110000"/>
              </a:lnSpc>
              <a:buFont typeface="Arial" panose="020B0604020202020204" pitchFamily="34" charset="0"/>
              <a:buChar char="•"/>
            </a:pPr>
            <a:r>
              <a:rPr lang="en-US" dirty="0"/>
              <a:t>Can do the same activity with individuals in your leadership team at your agency as well</a:t>
            </a:r>
            <a:endParaRPr lang="en-US"/>
          </a:p>
        </p:txBody>
      </p:sp>
      <p:sp>
        <p:nvSpPr>
          <p:cNvPr id="13" name="Slide Number Placeholder 12">
            <a:extLst>
              <a:ext uri="{FF2B5EF4-FFF2-40B4-BE49-F238E27FC236}">
                <a16:creationId xmlns:a16="http://schemas.microsoft.com/office/drawing/2014/main" id="{593B878A-596D-41EE-B917-67BA12651194}"/>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0303F77D-1BEF-481A-B8C1-15974ED46EB7}" type="slidenum">
              <a:rPr lang="en-US" smtClean="0"/>
              <a:pPr>
                <a:lnSpc>
                  <a:spcPct val="90000"/>
                </a:lnSpc>
                <a:spcAft>
                  <a:spcPts val="600"/>
                </a:spcAft>
              </a:pPr>
              <a:t>12</a:t>
            </a:fld>
            <a:endParaRPr lang="en-US"/>
          </a:p>
        </p:txBody>
      </p:sp>
      <p:cxnSp>
        <p:nvCxnSpPr>
          <p:cNvPr id="24" name="Straight Connector 2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65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F1A4-FDC6-4E36-8371-74F8E9B7F0C0}"/>
              </a:ext>
            </a:extLst>
          </p:cNvPr>
          <p:cNvSpPr>
            <a:spLocks noGrp="1"/>
          </p:cNvSpPr>
          <p:nvPr>
            <p:ph type="title"/>
          </p:nvPr>
        </p:nvSpPr>
        <p:spPr>
          <a:xfrm>
            <a:off x="695325" y="888999"/>
            <a:ext cx="10798176" cy="1051914"/>
          </a:xfrm>
        </p:spPr>
        <p:txBody>
          <a:bodyPr/>
          <a:lstStyle/>
          <a:p>
            <a:r>
              <a:rPr lang="en-US" dirty="0"/>
              <a:t>ACTIVITY: RATE YOUR TEAM</a:t>
            </a:r>
          </a:p>
        </p:txBody>
      </p:sp>
      <p:graphicFrame>
        <p:nvGraphicFramePr>
          <p:cNvPr id="14" name="Content Placeholder 2" descr="Timeline Placeholder ">
            <a:extLst>
              <a:ext uri="{FF2B5EF4-FFF2-40B4-BE49-F238E27FC236}">
                <a16:creationId xmlns:a16="http://schemas.microsoft.com/office/drawing/2014/main" id="{2FEBF416-9260-4E53-9F09-8553200D5747}"/>
              </a:ext>
            </a:extLst>
          </p:cNvPr>
          <p:cNvGraphicFramePr>
            <a:graphicFrameLocks noGrp="1"/>
          </p:cNvGraphicFramePr>
          <p:nvPr>
            <p:ph sz="quarter" idx="13"/>
            <p:extLst>
              <p:ext uri="{D42A27DB-BD31-4B8C-83A1-F6EECF244321}">
                <p14:modId xmlns:p14="http://schemas.microsoft.com/office/powerpoint/2010/main" val="510832453"/>
              </p:ext>
            </p:extLst>
          </p:nvPr>
        </p:nvGraphicFramePr>
        <p:xfrm>
          <a:off x="695325" y="1941513"/>
          <a:ext cx="10798175" cy="4021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12">
            <a:extLst>
              <a:ext uri="{FF2B5EF4-FFF2-40B4-BE49-F238E27FC236}">
                <a16:creationId xmlns:a16="http://schemas.microsoft.com/office/drawing/2014/main" id="{593B878A-596D-41EE-B917-67BA1265119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pPr/>
              <a:t>13</a:t>
            </a:fld>
            <a:endParaRPr lang="en-US"/>
          </a:p>
        </p:txBody>
      </p:sp>
    </p:spTree>
    <p:extLst>
      <p:ext uri="{BB962C8B-B14F-4D97-AF65-F5344CB8AC3E}">
        <p14:creationId xmlns:p14="http://schemas.microsoft.com/office/powerpoint/2010/main" val="1289546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419100" y="2046217"/>
            <a:ext cx="5676900" cy="1871442"/>
          </a:xfrm>
        </p:spPr>
        <p:txBody>
          <a:bodyPr/>
          <a:lstStyle/>
          <a:p>
            <a:pPr algn="ctr"/>
            <a:r>
              <a:rPr lang="en-US" dirty="0"/>
              <a:t>How can you build trust?  </a:t>
            </a:r>
          </a:p>
        </p:txBody>
      </p:sp>
      <p:pic>
        <p:nvPicPr>
          <p:cNvPr id="13" name="Picture Placeholder 12" descr="A dog sitting in the sun rays coming through the trees in a forest ">
            <a:extLst>
              <a:ext uri="{FF2B5EF4-FFF2-40B4-BE49-F238E27FC236}">
                <a16:creationId xmlns:a16="http://schemas.microsoft.com/office/drawing/2014/main" id="{3E3A9747-9F7C-48BC-9EB5-A78A3193C6A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15100" y="0"/>
            <a:ext cx="5676900" cy="6858000"/>
          </a:xfrm>
        </p:spPr>
      </p:pic>
    </p:spTree>
    <p:extLst>
      <p:ext uri="{BB962C8B-B14F-4D97-AF65-F5344CB8AC3E}">
        <p14:creationId xmlns:p14="http://schemas.microsoft.com/office/powerpoint/2010/main" val="54077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35FCE68-0761-421A-922F-077DEB02E062}"/>
              </a:ext>
            </a:extLst>
          </p:cNvPr>
          <p:cNvSpPr>
            <a:spLocks noGrp="1"/>
          </p:cNvSpPr>
          <p:nvPr>
            <p:ph idx="1"/>
          </p:nvPr>
        </p:nvSpPr>
        <p:spPr>
          <a:xfrm>
            <a:off x="1266738" y="902034"/>
            <a:ext cx="9420836" cy="1513995"/>
          </a:xfrm>
        </p:spPr>
        <p:txBody>
          <a:bodyPr>
            <a:normAutofit/>
          </a:bodyPr>
          <a:lstStyle/>
          <a:p>
            <a:pPr algn="ctr"/>
            <a:r>
              <a:rPr lang="en-US" sz="2800" cap="small" dirty="0"/>
              <a:t>Name some ways or methods to build or improve trust for you individually.  </a:t>
            </a:r>
          </a:p>
        </p:txBody>
      </p:sp>
      <p:pic>
        <p:nvPicPr>
          <p:cNvPr id="14" name="Picture Placeholder 13" descr="A person walking along a bridge in a forest ">
            <a:extLst>
              <a:ext uri="{FF2B5EF4-FFF2-40B4-BE49-F238E27FC236}">
                <a16:creationId xmlns:a16="http://schemas.microsoft.com/office/drawing/2014/main" id="{4643E7D7-B55D-4673-951C-3F23015C581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00099" y="3048000"/>
            <a:ext cx="5133990" cy="2737531"/>
          </a:xfrm>
        </p:spPr>
      </p:pic>
      <p:pic>
        <p:nvPicPr>
          <p:cNvPr id="15" name="Picture Placeholder 14" descr="An aerial view of a forest in the snow">
            <a:extLst>
              <a:ext uri="{FF2B5EF4-FFF2-40B4-BE49-F238E27FC236}">
                <a16:creationId xmlns:a16="http://schemas.microsoft.com/office/drawing/2014/main" id="{81A87375-F390-4DEE-8F4B-B60B12B0F91B}"/>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6209621" y="3048000"/>
            <a:ext cx="5182278" cy="2737531"/>
          </a:xfrm>
        </p:spPr>
      </p:pic>
      <p:sp>
        <p:nvSpPr>
          <p:cNvPr id="4" name="Slide Number Placeholder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a:lstStyle/>
          <a:p>
            <a:fld id="{A53D7EE4-1EDB-42FD-B6B7-A82C9F31F0F4}" type="slidenum">
              <a:rPr lang="en-US" smtClean="0"/>
              <a:pPr/>
              <a:t>15</a:t>
            </a:fld>
            <a:endParaRPr lang="en-US"/>
          </a:p>
        </p:txBody>
      </p:sp>
    </p:spTree>
    <p:extLst>
      <p:ext uri="{BB962C8B-B14F-4D97-AF65-F5344CB8AC3E}">
        <p14:creationId xmlns:p14="http://schemas.microsoft.com/office/powerpoint/2010/main" val="2257130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4058-BE46-D3A8-F90F-B33C79B208E8}"/>
              </a:ext>
            </a:extLst>
          </p:cNvPr>
          <p:cNvSpPr>
            <a:spLocks noGrp="1"/>
          </p:cNvSpPr>
          <p:nvPr>
            <p:ph type="title"/>
          </p:nvPr>
        </p:nvSpPr>
        <p:spPr/>
        <p:txBody>
          <a:bodyPr/>
          <a:lstStyle/>
          <a:p>
            <a:r>
              <a:rPr lang="en-US" dirty="0"/>
              <a:t>How to build trust</a:t>
            </a:r>
          </a:p>
        </p:txBody>
      </p:sp>
      <p:sp>
        <p:nvSpPr>
          <p:cNvPr id="6" name="Slide Number Placeholder 5">
            <a:extLst>
              <a:ext uri="{FF2B5EF4-FFF2-40B4-BE49-F238E27FC236}">
                <a16:creationId xmlns:a16="http://schemas.microsoft.com/office/drawing/2014/main" id="{2C9D5414-2C88-5E4A-903B-0C2A2D77453B}"/>
              </a:ext>
            </a:extLst>
          </p:cNvPr>
          <p:cNvSpPr>
            <a:spLocks noGrp="1"/>
          </p:cNvSpPr>
          <p:nvPr>
            <p:ph type="sldNum" sz="quarter" idx="12"/>
          </p:nvPr>
        </p:nvSpPr>
        <p:spPr/>
        <p:txBody>
          <a:bodyPr/>
          <a:lstStyle/>
          <a:p>
            <a:fld id="{0303F77D-1BEF-481A-B8C1-15974ED46EB7}" type="slidenum">
              <a:rPr lang="en-US" smtClean="0"/>
              <a:t>16</a:t>
            </a:fld>
            <a:endParaRPr lang="en-US"/>
          </a:p>
        </p:txBody>
      </p:sp>
      <p:sp>
        <p:nvSpPr>
          <p:cNvPr id="8" name="TextBox 7">
            <a:extLst>
              <a:ext uri="{FF2B5EF4-FFF2-40B4-BE49-F238E27FC236}">
                <a16:creationId xmlns:a16="http://schemas.microsoft.com/office/drawing/2014/main" id="{75446839-1B87-A160-919F-81AED6A70A6A}"/>
              </a:ext>
            </a:extLst>
          </p:cNvPr>
          <p:cNvSpPr txBox="1"/>
          <p:nvPr/>
        </p:nvSpPr>
        <p:spPr>
          <a:xfrm>
            <a:off x="695325" y="1635853"/>
            <a:ext cx="11107985" cy="5078313"/>
          </a:xfrm>
          <a:prstGeom prst="rect">
            <a:avLst/>
          </a:prstGeom>
          <a:noFill/>
        </p:spPr>
        <p:txBody>
          <a:bodyPr wrap="square" rtlCol="0">
            <a:spAutoFit/>
          </a:bodyPr>
          <a:lstStyle/>
          <a:p>
            <a:r>
              <a:rPr lang="en-US" dirty="0"/>
              <a:t>1. Recognize that building trust takes hard work</a:t>
            </a:r>
          </a:p>
          <a:p>
            <a:r>
              <a:rPr lang="en-US" dirty="0"/>
              <a:t>Trust must be earned. It comes from a conscious effort to walk your talk, keep your promises and align your behavior with your purpose and values. Building trust is worth the effort because once trust is lost, it can be very difficult to recover.</a:t>
            </a:r>
          </a:p>
          <a:p>
            <a:endParaRPr lang="en-US" dirty="0"/>
          </a:p>
          <a:p>
            <a:r>
              <a:rPr lang="en-US" dirty="0"/>
              <a:t>2. Be honest and supportive</a:t>
            </a:r>
          </a:p>
          <a:p>
            <a:r>
              <a:rPr lang="en-US" dirty="0"/>
              <a:t>Even when it’s difficult, tell the truth and not just what you think people want to hear. Understand what employees need to know and communicate facts while being considerate of their effort and sensitive to their feelings. Showing support and understanding for your team members, even when mistakes are made. It goes a long way in building trust as a leader. </a:t>
            </a:r>
          </a:p>
          <a:p>
            <a:endParaRPr lang="en-US" dirty="0"/>
          </a:p>
          <a:p>
            <a:r>
              <a:rPr lang="en-US" dirty="0"/>
              <a:t>3. Be transparent</a:t>
            </a:r>
          </a:p>
          <a:p>
            <a:r>
              <a:rPr lang="en-US" dirty="0"/>
              <a:t>Transparency opens the door for honest conversations, collaboration and respect. It can help take some of the mystery and skepticism out of the workplace that leads to feelings of mistrust. Consistent and regular communications should be a priority for trustworthy leaders, and the communication is best when it’s timely, relevant and focused on what employees need to know and why, so they have context. However, being transparent doesn’t mean needing to have all the answers all the time. The most trustworthy leaders are not afraid of saying “I don’t know, but let me find out and get back to you.”</a:t>
            </a:r>
          </a:p>
        </p:txBody>
      </p:sp>
    </p:spTree>
    <p:extLst>
      <p:ext uri="{BB962C8B-B14F-4D97-AF65-F5344CB8AC3E}">
        <p14:creationId xmlns:p14="http://schemas.microsoft.com/office/powerpoint/2010/main" val="1635968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4058-BE46-D3A8-F90F-B33C79B208E8}"/>
              </a:ext>
            </a:extLst>
          </p:cNvPr>
          <p:cNvSpPr>
            <a:spLocks noGrp="1"/>
          </p:cNvSpPr>
          <p:nvPr>
            <p:ph type="title"/>
          </p:nvPr>
        </p:nvSpPr>
        <p:spPr/>
        <p:txBody>
          <a:bodyPr/>
          <a:lstStyle/>
          <a:p>
            <a:r>
              <a:rPr lang="en-US" dirty="0"/>
              <a:t>How to Build trust</a:t>
            </a:r>
          </a:p>
        </p:txBody>
      </p:sp>
      <p:sp>
        <p:nvSpPr>
          <p:cNvPr id="6" name="Slide Number Placeholder 5">
            <a:extLst>
              <a:ext uri="{FF2B5EF4-FFF2-40B4-BE49-F238E27FC236}">
                <a16:creationId xmlns:a16="http://schemas.microsoft.com/office/drawing/2014/main" id="{2C9D5414-2C88-5E4A-903B-0C2A2D77453B}"/>
              </a:ext>
            </a:extLst>
          </p:cNvPr>
          <p:cNvSpPr>
            <a:spLocks noGrp="1"/>
          </p:cNvSpPr>
          <p:nvPr>
            <p:ph type="sldNum" sz="quarter" idx="12"/>
          </p:nvPr>
        </p:nvSpPr>
        <p:spPr/>
        <p:txBody>
          <a:bodyPr/>
          <a:lstStyle/>
          <a:p>
            <a:fld id="{0303F77D-1BEF-481A-B8C1-15974ED46EB7}" type="slidenum">
              <a:rPr lang="en-US" smtClean="0"/>
              <a:t>17</a:t>
            </a:fld>
            <a:endParaRPr lang="en-US"/>
          </a:p>
        </p:txBody>
      </p:sp>
      <p:sp>
        <p:nvSpPr>
          <p:cNvPr id="7" name="TextBox 6">
            <a:extLst>
              <a:ext uri="{FF2B5EF4-FFF2-40B4-BE49-F238E27FC236}">
                <a16:creationId xmlns:a16="http://schemas.microsoft.com/office/drawing/2014/main" id="{7AEF69FB-CFC8-8A29-EF10-DCD12DAC11E9}"/>
              </a:ext>
            </a:extLst>
          </p:cNvPr>
          <p:cNvSpPr txBox="1"/>
          <p:nvPr/>
        </p:nvSpPr>
        <p:spPr>
          <a:xfrm>
            <a:off x="771787" y="1593908"/>
            <a:ext cx="10819579" cy="4546833"/>
          </a:xfrm>
          <a:prstGeom prst="rect">
            <a:avLst/>
          </a:prstGeom>
          <a:noFill/>
        </p:spPr>
        <p:txBody>
          <a:bodyPr wrap="square" rtlCol="0">
            <a:spAutoFit/>
          </a:bodyPr>
          <a:lstStyle/>
          <a:p>
            <a:r>
              <a:rPr lang="en-US"/>
              <a:t>4. Be quiet sometimes</a:t>
            </a:r>
          </a:p>
          <a:p>
            <a:r>
              <a:rPr lang="en-US"/>
              <a:t>Actively listen and check for understanding by paraphrasing what you’ve heard. Use a variety of feedback tools to ensure everyone has the chance for their voice to be heard. You must engage in dialogue with employees, giving them the opportunity to ask questions, get answers, and voice concerns. Do your best to stop “talking at” your employees – they want real, two-way conversations.</a:t>
            </a:r>
          </a:p>
          <a:p>
            <a:endParaRPr lang="en-US"/>
          </a:p>
          <a:p>
            <a:r>
              <a:rPr lang="en-US"/>
              <a:t>5. Be consistent</a:t>
            </a:r>
          </a:p>
          <a:p>
            <a:r>
              <a:rPr lang="en-US"/>
              <a:t>Consistently doing what you say you’ll do builds trust over time – it can’t be something you do only occasionally. Keeping commitments must be the essence of your behavior, in all relationships, day after day and year after year. </a:t>
            </a:r>
          </a:p>
          <a:p>
            <a:endParaRPr lang="en-US"/>
          </a:p>
          <a:p>
            <a:r>
              <a:rPr lang="en-US"/>
              <a:t>6. Model the behavior you seek</a:t>
            </a:r>
          </a:p>
          <a:p>
            <a:r>
              <a:rPr lang="en-US"/>
              <a:t>Nothing speaks more loudly about the culture of an organization than the leader’s behavior, which influences employee action and has the potential to drive their results. If you say teamwork is important, reinforce the point by collaborating across teams and functions. Give credit when people do great work and you’ll set the stage for an appreciative culture.</a:t>
            </a:r>
            <a:endParaRPr lang="en-US" dirty="0"/>
          </a:p>
        </p:txBody>
      </p:sp>
    </p:spTree>
    <p:extLst>
      <p:ext uri="{BB962C8B-B14F-4D97-AF65-F5344CB8AC3E}">
        <p14:creationId xmlns:p14="http://schemas.microsoft.com/office/powerpoint/2010/main" val="1598088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D20F-9C6E-C665-CFED-50EB739BA055}"/>
              </a:ext>
            </a:extLst>
          </p:cNvPr>
          <p:cNvSpPr>
            <a:spLocks noGrp="1"/>
          </p:cNvSpPr>
          <p:nvPr>
            <p:ph type="title"/>
          </p:nvPr>
        </p:nvSpPr>
        <p:spPr/>
        <p:txBody>
          <a:bodyPr/>
          <a:lstStyle/>
          <a:p>
            <a:r>
              <a:rPr lang="en-US" dirty="0"/>
              <a:t>How to build trust</a:t>
            </a:r>
          </a:p>
        </p:txBody>
      </p:sp>
      <p:sp>
        <p:nvSpPr>
          <p:cNvPr id="6" name="Slide Number Placeholder 5">
            <a:extLst>
              <a:ext uri="{FF2B5EF4-FFF2-40B4-BE49-F238E27FC236}">
                <a16:creationId xmlns:a16="http://schemas.microsoft.com/office/drawing/2014/main" id="{E096D7B3-BBCB-EC66-8DCB-5E848996E08C}"/>
              </a:ext>
            </a:extLst>
          </p:cNvPr>
          <p:cNvSpPr>
            <a:spLocks noGrp="1"/>
          </p:cNvSpPr>
          <p:nvPr>
            <p:ph type="sldNum" sz="quarter" idx="12"/>
          </p:nvPr>
        </p:nvSpPr>
        <p:spPr/>
        <p:txBody>
          <a:bodyPr/>
          <a:lstStyle/>
          <a:p>
            <a:fld id="{0303F77D-1BEF-481A-B8C1-15974ED46EB7}" type="slidenum">
              <a:rPr lang="en-US" smtClean="0"/>
              <a:t>18</a:t>
            </a:fld>
            <a:endParaRPr lang="en-US"/>
          </a:p>
        </p:txBody>
      </p:sp>
      <p:sp>
        <p:nvSpPr>
          <p:cNvPr id="7" name="TextBox 6">
            <a:extLst>
              <a:ext uri="{FF2B5EF4-FFF2-40B4-BE49-F238E27FC236}">
                <a16:creationId xmlns:a16="http://schemas.microsoft.com/office/drawing/2014/main" id="{F95BA2E9-66E8-1717-A262-322699B4E60B}"/>
              </a:ext>
            </a:extLst>
          </p:cNvPr>
          <p:cNvSpPr txBox="1"/>
          <p:nvPr/>
        </p:nvSpPr>
        <p:spPr>
          <a:xfrm>
            <a:off x="788565" y="1526796"/>
            <a:ext cx="10798176" cy="4801314"/>
          </a:xfrm>
          <a:prstGeom prst="rect">
            <a:avLst/>
          </a:prstGeom>
          <a:noFill/>
        </p:spPr>
        <p:txBody>
          <a:bodyPr wrap="square" rtlCol="0">
            <a:spAutoFit/>
          </a:bodyPr>
          <a:lstStyle/>
          <a:p>
            <a:r>
              <a:rPr lang="en-US"/>
              <a:t>7. Build in accountability</a:t>
            </a:r>
          </a:p>
          <a:p>
            <a:r>
              <a:rPr lang="en-US"/>
              <a:t>When you and other leaders acknowledge your mistakes as well as successes, employees see you as credible and will follow your lead. You can encourage honest dialogue and foster accountability by building in processes that become parts of the culture, such as an evaluation of every project (positives, negatives, things to change) or a status report and next steps in each meeting agenda (tracking deadlines and milestones). </a:t>
            </a:r>
          </a:p>
          <a:p>
            <a:endParaRPr lang="en-US"/>
          </a:p>
          <a:p>
            <a:r>
              <a:rPr lang="en-US"/>
              <a:t>8. Extend empathy to others</a:t>
            </a:r>
          </a:p>
          <a:p>
            <a:r>
              <a:rPr lang="en-US"/>
              <a:t>Leaders who pause and imagine how employees truly feel build a lot of trust. Show employees that you hear them and validate their feelings. The payoff is an employee who knows you care; at the same time, you gather information that’s useful to motivating that employee.</a:t>
            </a:r>
          </a:p>
          <a:p>
            <a:endParaRPr lang="en-US"/>
          </a:p>
          <a:p>
            <a:r>
              <a:rPr lang="en-US"/>
              <a:t>9. Solicit feedback and take action on suggestions</a:t>
            </a:r>
          </a:p>
          <a:p>
            <a:r>
              <a:rPr lang="en-US"/>
              <a:t>We’ve all been here before – we took time to complete an employee engagement survey and then never heard about the results or saw any changes from leadership. From company-wide surveys to simply asking your team members, “what’s on your mind” or “what could we be doing better?” listen actively with a bias for action. Loop back with employees to share an appreciation for their thoughts and help them understand why you are taking certain actions, or conversely, not implementing their approach.</a:t>
            </a:r>
            <a:endParaRPr lang="en-US" dirty="0"/>
          </a:p>
        </p:txBody>
      </p:sp>
    </p:spTree>
    <p:extLst>
      <p:ext uri="{BB962C8B-B14F-4D97-AF65-F5344CB8AC3E}">
        <p14:creationId xmlns:p14="http://schemas.microsoft.com/office/powerpoint/2010/main" val="3131293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close up of a slice of a tree, showing the rings">
            <a:extLst>
              <a:ext uri="{FF2B5EF4-FFF2-40B4-BE49-F238E27FC236}">
                <a16:creationId xmlns:a16="http://schemas.microsoft.com/office/drawing/2014/main" id="{DF38965B-ECCE-431F-9B6C-E1F3E5B2D13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5501" y="149799"/>
            <a:ext cx="12192000" cy="6858000"/>
          </a:xfrm>
        </p:spPr>
      </p:pic>
      <p:sp>
        <p:nvSpPr>
          <p:cNvPr id="70" name="Title 69">
            <a:extLst>
              <a:ext uri="{FF2B5EF4-FFF2-40B4-BE49-F238E27FC236}">
                <a16:creationId xmlns:a16="http://schemas.microsoft.com/office/drawing/2014/main" id="{1272E09B-CE1D-409C-82FE-09F0399EB86A}"/>
              </a:ext>
            </a:extLst>
          </p:cNvPr>
          <p:cNvSpPr>
            <a:spLocks noGrp="1"/>
          </p:cNvSpPr>
          <p:nvPr>
            <p:ph type="title"/>
          </p:nvPr>
        </p:nvSpPr>
        <p:spPr>
          <a:xfrm>
            <a:off x="5897460" y="1837676"/>
            <a:ext cx="5635207" cy="3917172"/>
          </a:xfrm>
        </p:spPr>
        <p:txBody>
          <a:bodyPr/>
          <a:lstStyle/>
          <a:p>
            <a:r>
              <a:rPr lang="en-US" sz="4800" dirty="0"/>
              <a:t>ACTIVITY: REFLECT AND LIST POSITIVE STEPS TO BUILD TRUST</a:t>
            </a:r>
            <a:br>
              <a:rPr lang="en-US" sz="4800" dirty="0"/>
            </a:br>
            <a:endParaRPr lang="en-US" sz="4800" dirty="0"/>
          </a:p>
        </p:txBody>
      </p:sp>
      <p:sp>
        <p:nvSpPr>
          <p:cNvPr id="14" name="Slide Number Placeholder 13">
            <a:extLst>
              <a:ext uri="{FF2B5EF4-FFF2-40B4-BE49-F238E27FC236}">
                <a16:creationId xmlns:a16="http://schemas.microsoft.com/office/drawing/2014/main" id="{1E895843-157C-4992-8BC1-1CB6E44394E9}"/>
              </a:ext>
            </a:extLst>
          </p:cNvPr>
          <p:cNvSpPr>
            <a:spLocks noGrp="1"/>
          </p:cNvSpPr>
          <p:nvPr>
            <p:ph type="sldNum" sz="quarter" idx="12"/>
          </p:nvPr>
        </p:nvSpPr>
        <p:spPr>
          <a:xfrm>
            <a:off x="10919012" y="6356350"/>
            <a:ext cx="672354" cy="365125"/>
          </a:xfrm>
        </p:spPr>
        <p:txBody>
          <a:bodyPr/>
          <a:lstStyle/>
          <a:p>
            <a:fld id="{A2AE2B76-F97F-4BE2-8670-72276A5F21A5}" type="slidenum">
              <a:rPr lang="en-US" smtClean="0"/>
              <a:pPr/>
              <a:t>19</a:t>
            </a:fld>
            <a:endParaRPr lang="en-US"/>
          </a:p>
        </p:txBody>
      </p:sp>
    </p:spTree>
    <p:extLst>
      <p:ext uri="{BB962C8B-B14F-4D97-AF65-F5344CB8AC3E}">
        <p14:creationId xmlns:p14="http://schemas.microsoft.com/office/powerpoint/2010/main" val="2079355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5604846" y="860615"/>
            <a:ext cx="5922279" cy="824699"/>
          </a:xfrm>
        </p:spPr>
        <p:txBody>
          <a:bodyPr/>
          <a:lstStyle/>
          <a:p>
            <a:r>
              <a:rPr lang="en-US" dirty="0"/>
              <a:t>Agenda</a:t>
            </a:r>
          </a:p>
        </p:txBody>
      </p:sp>
      <p:pic>
        <p:nvPicPr>
          <p:cNvPr id="17" name="Picture Placeholder 16" descr="Logs Stacked ">
            <a:extLst>
              <a:ext uri="{FF2B5EF4-FFF2-40B4-BE49-F238E27FC236}">
                <a16:creationId xmlns:a16="http://schemas.microsoft.com/office/drawing/2014/main" id="{069DD88F-78FC-4DAA-A2E4-DDE824B5301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 y="1"/>
            <a:ext cx="4876799" cy="6858000"/>
          </a:xfrm>
        </p:spPr>
      </p:pic>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5566943" y="1610686"/>
            <a:ext cx="6005933" cy="4297378"/>
          </a:xfrm>
        </p:spPr>
        <p:txBody>
          <a:bodyPr>
            <a:normAutofit fontScale="70000" lnSpcReduction="20000"/>
          </a:bodyPr>
          <a:lstStyle/>
          <a:p>
            <a:pPr marL="285750" indent="-285750">
              <a:buFont typeface="Wingdings" panose="05000000000000000000" pitchFamily="2" charset="2"/>
              <a:buChar char="ü"/>
            </a:pPr>
            <a:r>
              <a:rPr lang="en-US" dirty="0"/>
              <a:t>WHY IS TRUST IMPORTANT TO ALL OF US</a:t>
            </a:r>
          </a:p>
          <a:p>
            <a:endParaRPr lang="en-US" dirty="0"/>
          </a:p>
          <a:p>
            <a:pPr marL="285750" indent="-285750">
              <a:buFont typeface="Wingdings" panose="05000000000000000000" pitchFamily="2" charset="2"/>
              <a:buChar char="ü"/>
            </a:pPr>
            <a:r>
              <a:rPr lang="en-US" dirty="0"/>
              <a:t>DEFINING TRUST</a:t>
            </a:r>
          </a:p>
          <a:p>
            <a:endParaRPr lang="en-US" dirty="0"/>
          </a:p>
          <a:p>
            <a:pPr marL="285750" indent="-285750">
              <a:buFont typeface="Wingdings" panose="05000000000000000000" pitchFamily="2" charset="2"/>
              <a:buChar char="Ø"/>
            </a:pPr>
            <a:r>
              <a:rPr lang="en-US" dirty="0">
                <a:solidFill>
                  <a:srgbClr val="00B050"/>
                </a:solidFill>
              </a:rPr>
              <a:t>ACTIVITY: WHAT DOES TRUST LOOK LIKE</a:t>
            </a:r>
          </a:p>
          <a:p>
            <a:pPr marL="285750" indent="-285750">
              <a:buFont typeface="Wingdings" panose="05000000000000000000" pitchFamily="2" charset="2"/>
              <a:buChar char="Ø"/>
            </a:pPr>
            <a:endParaRPr lang="en-US" dirty="0">
              <a:solidFill>
                <a:srgbClr val="00B050"/>
              </a:solidFill>
            </a:endParaRPr>
          </a:p>
          <a:p>
            <a:pPr marL="285750" indent="-285750">
              <a:buFont typeface="Wingdings" panose="05000000000000000000" pitchFamily="2" charset="2"/>
              <a:buChar char="ü"/>
            </a:pPr>
            <a:r>
              <a:rPr lang="en-US" dirty="0"/>
              <a:t>WHAT EFFECTS OUR TRUST IN OTHERS</a:t>
            </a:r>
          </a:p>
          <a:p>
            <a:endParaRPr lang="en-US" dirty="0"/>
          </a:p>
          <a:p>
            <a:pPr marL="285750" indent="-285750">
              <a:buFont typeface="Wingdings" panose="05000000000000000000" pitchFamily="2" charset="2"/>
              <a:buChar char="Ø"/>
            </a:pPr>
            <a:r>
              <a:rPr lang="en-US" dirty="0">
                <a:solidFill>
                  <a:srgbClr val="00B050"/>
                </a:solidFill>
              </a:rPr>
              <a:t>ACTVITIY: RATE OUR TEAM</a:t>
            </a:r>
          </a:p>
          <a:p>
            <a:endParaRPr lang="en-US" dirty="0">
              <a:solidFill>
                <a:srgbClr val="00B050"/>
              </a:solidFill>
            </a:endParaRPr>
          </a:p>
          <a:p>
            <a:pPr marL="285750" indent="-285750">
              <a:buFont typeface="Wingdings" panose="05000000000000000000" pitchFamily="2" charset="2"/>
              <a:buChar char="ü"/>
            </a:pPr>
            <a:r>
              <a:rPr lang="en-US" dirty="0"/>
              <a:t>HOW CAN TRUST BE IMPROVED </a:t>
            </a:r>
          </a:p>
          <a:p>
            <a:endParaRPr lang="en-US" dirty="0"/>
          </a:p>
          <a:p>
            <a:pPr marL="285750" indent="-285750">
              <a:buFont typeface="Wingdings" panose="05000000000000000000" pitchFamily="2" charset="2"/>
              <a:buChar char="Ø"/>
            </a:pPr>
            <a:r>
              <a:rPr lang="en-US" dirty="0">
                <a:solidFill>
                  <a:srgbClr val="00B050"/>
                </a:solidFill>
              </a:rPr>
              <a:t>ACTIVITY: ACTIONS SPEAK LOUDER THAN WORDS</a:t>
            </a:r>
          </a:p>
          <a:p>
            <a:pPr marL="285750" indent="-285750">
              <a:buFont typeface="Wingdings" panose="05000000000000000000" pitchFamily="2" charset="2"/>
              <a:buChar char="Ø"/>
            </a:pPr>
            <a:endParaRPr lang="en-US" dirty="0">
              <a:solidFill>
                <a:srgbClr val="00B050"/>
              </a:solidFill>
            </a:endParaRPr>
          </a:p>
          <a:p>
            <a:pPr marL="285750" indent="-285750">
              <a:buFont typeface="Wingdings" panose="05000000000000000000" pitchFamily="2" charset="2"/>
              <a:buChar char="ü"/>
            </a:pPr>
            <a:r>
              <a:rPr lang="en-US" dirty="0"/>
              <a:t>WRAP UP AND SMALL GROUP DISCUSSION</a:t>
            </a:r>
          </a:p>
          <a:p>
            <a:pPr marL="285750" indent="-285750">
              <a:buFont typeface="Wingdings" panose="05000000000000000000" pitchFamily="2" charset="2"/>
              <a:buChar char="ü"/>
            </a:pPr>
            <a:endParaRPr lang="en-US" dirty="0"/>
          </a:p>
          <a:p>
            <a:endParaRPr lang="en-US" dirty="0"/>
          </a:p>
          <a:p>
            <a:endParaRPr lang="en-US" dirty="0"/>
          </a:p>
        </p:txBody>
      </p:sp>
      <p:sp>
        <p:nvSpPr>
          <p:cNvPr id="12" name="Footer Placeholder 11">
            <a:extLst>
              <a:ext uri="{FF2B5EF4-FFF2-40B4-BE49-F238E27FC236}">
                <a16:creationId xmlns:a16="http://schemas.microsoft.com/office/drawing/2014/main" id="{2A9A318B-C356-4589-A8F8-8553636F670F}"/>
              </a:ext>
            </a:extLst>
          </p:cNvPr>
          <p:cNvSpPr>
            <a:spLocks noGrp="1"/>
          </p:cNvSpPr>
          <p:nvPr>
            <p:ph type="ftr" sz="quarter" idx="11"/>
          </p:nvPr>
        </p:nvSpPr>
        <p:spPr>
          <a:xfrm>
            <a:off x="715383" y="6356350"/>
            <a:ext cx="4539727" cy="365125"/>
          </a:xfrm>
        </p:spPr>
        <p:txBody>
          <a:bodyPr/>
          <a:lstStyle/>
          <a:p>
            <a:r>
              <a:rPr lang="en-US"/>
              <a:t>PRESENTATION TITLE</a:t>
            </a:r>
            <a:endParaRPr lang="en-US" dirty="0"/>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2</a:t>
            </a:fld>
            <a:endParaRPr lang="en-US"/>
          </a:p>
        </p:txBody>
      </p:sp>
    </p:spTree>
    <p:extLst>
      <p:ext uri="{BB962C8B-B14F-4D97-AF65-F5344CB8AC3E}">
        <p14:creationId xmlns:p14="http://schemas.microsoft.com/office/powerpoint/2010/main" val="1482028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5604846" y="860615"/>
            <a:ext cx="5922279" cy="824699"/>
          </a:xfrm>
        </p:spPr>
        <p:txBody>
          <a:bodyPr/>
          <a:lstStyle/>
          <a:p>
            <a:r>
              <a:rPr lang="en-US" dirty="0"/>
              <a:t>WRAP UP/SUMMARY</a:t>
            </a:r>
          </a:p>
        </p:txBody>
      </p:sp>
      <p:pic>
        <p:nvPicPr>
          <p:cNvPr id="17" name="Picture Placeholder 16" descr="Logs Stacked ">
            <a:extLst>
              <a:ext uri="{FF2B5EF4-FFF2-40B4-BE49-F238E27FC236}">
                <a16:creationId xmlns:a16="http://schemas.microsoft.com/office/drawing/2014/main" id="{069DD88F-78FC-4DAA-A2E4-DDE824B5301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 y="1"/>
            <a:ext cx="4876799" cy="6858000"/>
          </a:xfrm>
        </p:spPr>
      </p:pic>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5566943" y="1610686"/>
            <a:ext cx="6005933" cy="4297378"/>
          </a:xfrm>
        </p:spPr>
        <p:txBody>
          <a:bodyPr>
            <a:normAutofit/>
          </a:bodyPr>
          <a:lstStyle/>
          <a:p>
            <a:pPr marL="285750" indent="-285750">
              <a:buFont typeface="Wingdings" panose="05000000000000000000" pitchFamily="2" charset="2"/>
              <a:buChar char="ü"/>
            </a:pPr>
            <a:r>
              <a:rPr lang="en-US" dirty="0"/>
              <a:t>WHAT OUR DEFINATION OF TRUST AND WHY DO WE NEED IT? </a:t>
            </a:r>
          </a:p>
          <a:p>
            <a:pPr marL="285750" indent="-285750">
              <a:buFont typeface="Wingdings" panose="05000000000000000000" pitchFamily="2" charset="2"/>
              <a:buChar char="ü"/>
            </a:pPr>
            <a:r>
              <a:rPr lang="en-US" dirty="0"/>
              <a:t>WHAT ARE METHODS TO AVOID MISTRUST? </a:t>
            </a:r>
          </a:p>
          <a:p>
            <a:pPr marL="285750" indent="-285750">
              <a:buFont typeface="Wingdings" panose="05000000000000000000" pitchFamily="2" charset="2"/>
              <a:buChar char="ü"/>
            </a:pPr>
            <a:r>
              <a:rPr lang="en-US" dirty="0"/>
              <a:t>HOW CAN WE BUILD TRUST WITH OTHERS? </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NEXT STEPS:  SMALL GROUP DISCUSSIONS</a:t>
            </a:r>
          </a:p>
          <a:p>
            <a:r>
              <a:rPr lang="en-US" dirty="0"/>
              <a:t>HOW ARE WE COMMUNICATING OUR ACTIONS THAT INDIVIDUALS CAN IMPROVE UPON TO BUILD TRUST WITHIN THE UNIT? </a:t>
            </a:r>
          </a:p>
          <a:p>
            <a:r>
              <a:rPr lang="en-US" dirty="0"/>
              <a:t>TIMEFRAME OF PLAN TO COMMUNICATE THIS?</a:t>
            </a:r>
          </a:p>
          <a:p>
            <a:endParaRPr lang="en-US" dirty="0"/>
          </a:p>
        </p:txBody>
      </p:sp>
      <p:sp>
        <p:nvSpPr>
          <p:cNvPr id="12" name="Footer Placeholder 11">
            <a:extLst>
              <a:ext uri="{FF2B5EF4-FFF2-40B4-BE49-F238E27FC236}">
                <a16:creationId xmlns:a16="http://schemas.microsoft.com/office/drawing/2014/main" id="{2A9A318B-C356-4589-A8F8-8553636F670F}"/>
              </a:ext>
            </a:extLst>
          </p:cNvPr>
          <p:cNvSpPr>
            <a:spLocks noGrp="1"/>
          </p:cNvSpPr>
          <p:nvPr>
            <p:ph type="ftr" sz="quarter" idx="11"/>
          </p:nvPr>
        </p:nvSpPr>
        <p:spPr>
          <a:xfrm>
            <a:off x="715383" y="6356350"/>
            <a:ext cx="4539727" cy="365125"/>
          </a:xfrm>
        </p:spPr>
        <p:txBody>
          <a:bodyPr/>
          <a:lstStyle/>
          <a:p>
            <a:r>
              <a:rPr lang="en-US"/>
              <a:t>PRESENTATION TITLE</a:t>
            </a:r>
            <a:endParaRPr lang="en-US" dirty="0"/>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20</a:t>
            </a:fld>
            <a:endParaRPr lang="en-US"/>
          </a:p>
        </p:txBody>
      </p:sp>
    </p:spTree>
    <p:extLst>
      <p:ext uri="{BB962C8B-B14F-4D97-AF65-F5344CB8AC3E}">
        <p14:creationId xmlns:p14="http://schemas.microsoft.com/office/powerpoint/2010/main" val="374134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B9FC-B1A4-42E1-B2DC-D0C0A1C37D05}"/>
              </a:ext>
            </a:extLst>
          </p:cNvPr>
          <p:cNvSpPr>
            <a:spLocks noGrp="1"/>
          </p:cNvSpPr>
          <p:nvPr>
            <p:ph type="title"/>
          </p:nvPr>
        </p:nvSpPr>
        <p:spPr>
          <a:xfrm>
            <a:off x="7887511" y="909639"/>
            <a:ext cx="3703856" cy="910772"/>
          </a:xfrm>
        </p:spPr>
        <p:txBody>
          <a:bodyPr>
            <a:normAutofit fontScale="90000"/>
          </a:bodyPr>
          <a:lstStyle/>
          <a:p>
            <a:r>
              <a:rPr lang="en-US" dirty="0"/>
              <a:t>GROUP DECISION</a:t>
            </a:r>
          </a:p>
        </p:txBody>
      </p:sp>
      <p:pic>
        <p:nvPicPr>
          <p:cNvPr id="15" name="Picture Placeholder 14" descr="Autumn Orange Forest ">
            <a:extLst>
              <a:ext uri="{FF2B5EF4-FFF2-40B4-BE49-F238E27FC236}">
                <a16:creationId xmlns:a16="http://schemas.microsoft.com/office/drawing/2014/main" id="{3A763A56-8C12-404B-B374-9F31E4B7045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15383" y="723900"/>
            <a:ext cx="3179762" cy="2160588"/>
          </a:xfrm>
        </p:spPr>
      </p:pic>
      <p:pic>
        <p:nvPicPr>
          <p:cNvPr id="17" name="Picture Placeholder 16" descr="Autumn Orange leaves Forest ">
            <a:extLst>
              <a:ext uri="{FF2B5EF4-FFF2-40B4-BE49-F238E27FC236}">
                <a16:creationId xmlns:a16="http://schemas.microsoft.com/office/drawing/2014/main" id="{1B0C884E-6FFE-4DE6-BFE7-C8DDFFBD2CA3}"/>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715383" y="3048000"/>
            <a:ext cx="3178175" cy="3086100"/>
          </a:xfrm>
        </p:spPr>
      </p:pic>
      <p:pic>
        <p:nvPicPr>
          <p:cNvPr id="16" name="Picture Placeholder 15" descr="Tree Bark">
            <a:extLst>
              <a:ext uri="{FF2B5EF4-FFF2-40B4-BE49-F238E27FC236}">
                <a16:creationId xmlns:a16="http://schemas.microsoft.com/office/drawing/2014/main" id="{DDB395F7-633B-4BAB-9D62-331ADC13DF89}"/>
              </a:ext>
            </a:extLst>
          </p:cNvPr>
          <p:cNvPicPr>
            <a:picLocks noGrp="1" noChangeAspect="1"/>
          </p:cNvPicPr>
          <p:nvPr>
            <p:ph type="pic" sz="quarter" idx="17"/>
          </p:nvPr>
        </p:nvPicPr>
        <p:blipFill rotWithShape="1">
          <a:blip r:embed="rId5" cstate="screen">
            <a:extLst>
              <a:ext uri="{28A0092B-C50C-407E-A947-70E740481C1C}">
                <a14:useLocalDpi xmlns:a14="http://schemas.microsoft.com/office/drawing/2010/main"/>
              </a:ext>
            </a:extLst>
          </a:blip>
          <a:srcRect/>
          <a:stretch/>
        </p:blipFill>
        <p:spPr>
          <a:xfrm>
            <a:off x="4040188" y="723900"/>
            <a:ext cx="3371850" cy="3159125"/>
          </a:xfrm>
        </p:spPr>
      </p:pic>
      <p:pic>
        <p:nvPicPr>
          <p:cNvPr id="22" name="Picture Placeholder 21" descr="Autumn yellow leaves in a Forest ">
            <a:extLst>
              <a:ext uri="{FF2B5EF4-FFF2-40B4-BE49-F238E27FC236}">
                <a16:creationId xmlns:a16="http://schemas.microsoft.com/office/drawing/2014/main" id="{8B455C34-F1AA-4708-A656-BEC06F9933C9}"/>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a:ext>
            </a:extLst>
          </a:blip>
          <a:srcRect/>
          <a:stretch/>
        </p:blipFill>
        <p:spPr>
          <a:xfrm>
            <a:off x="4039608" y="4038600"/>
            <a:ext cx="3371659" cy="2095500"/>
          </a:xfrm>
        </p:spPr>
      </p:pic>
      <p:sp>
        <p:nvSpPr>
          <p:cNvPr id="6" name="Content Placeholder 5">
            <a:extLst>
              <a:ext uri="{FF2B5EF4-FFF2-40B4-BE49-F238E27FC236}">
                <a16:creationId xmlns:a16="http://schemas.microsoft.com/office/drawing/2014/main" id="{9E34ACCB-B6BA-4CC9-8CCA-E2AD5B563412}"/>
              </a:ext>
            </a:extLst>
          </p:cNvPr>
          <p:cNvSpPr>
            <a:spLocks noGrp="1"/>
          </p:cNvSpPr>
          <p:nvPr>
            <p:ph idx="1"/>
          </p:nvPr>
        </p:nvSpPr>
        <p:spPr>
          <a:xfrm>
            <a:off x="7887510" y="2380221"/>
            <a:ext cx="3703856" cy="3866403"/>
          </a:xfrm>
        </p:spPr>
        <p:txBody>
          <a:bodyPr>
            <a:normAutofit/>
          </a:bodyPr>
          <a:lstStyle/>
          <a:p>
            <a:r>
              <a:rPr lang="en-US" dirty="0"/>
              <a:t>EVERYON SHOULD WRITE DOWN DETERMINED COMMUNICATION PLAN: </a:t>
            </a:r>
          </a:p>
          <a:p>
            <a:endParaRPr lang="en-US" dirty="0"/>
          </a:p>
          <a:p>
            <a:pPr marL="285750" indent="-285750">
              <a:buFont typeface="Wingdings" panose="05000000000000000000" pitchFamily="2" charset="2"/>
              <a:buChar char="ü"/>
            </a:pPr>
            <a:r>
              <a:rPr lang="en-US" dirty="0"/>
              <a:t>WHO RESPONSIBLE?</a:t>
            </a:r>
          </a:p>
          <a:p>
            <a:pPr marL="285750" indent="-285750">
              <a:buFont typeface="Wingdings" panose="05000000000000000000" pitchFamily="2" charset="2"/>
              <a:buChar char="ü"/>
            </a:pPr>
            <a:r>
              <a:rPr lang="en-US" dirty="0"/>
              <a:t>TIMEFRAME COMPLETED BY?</a:t>
            </a:r>
          </a:p>
          <a:p>
            <a:pPr marL="285750" indent="-285750">
              <a:buFont typeface="Wingdings" panose="05000000000000000000" pitchFamily="2" charset="2"/>
              <a:buChar char="ü"/>
            </a:pPr>
            <a:r>
              <a:rPr lang="en-US" dirty="0"/>
              <a:t>FEEDBACK/FOLLOW UP?</a:t>
            </a:r>
          </a:p>
        </p:txBody>
      </p:sp>
      <p:sp>
        <p:nvSpPr>
          <p:cNvPr id="4" name="Footer Placeholder 3">
            <a:extLst>
              <a:ext uri="{FF2B5EF4-FFF2-40B4-BE49-F238E27FC236}">
                <a16:creationId xmlns:a16="http://schemas.microsoft.com/office/drawing/2014/main" id="{5483E4BF-9AC6-4D06-8588-EDC2D3F0210B}"/>
              </a:ext>
            </a:extLst>
          </p:cNvPr>
          <p:cNvSpPr>
            <a:spLocks noGrp="1"/>
          </p:cNvSpPr>
          <p:nvPr>
            <p:ph type="ftr" sz="quarter" idx="11"/>
          </p:nvPr>
        </p:nvSpPr>
        <p:spPr>
          <a:xfrm>
            <a:off x="715383" y="6356350"/>
            <a:ext cx="4539727" cy="365125"/>
          </a:xfrm>
        </p:spPr>
        <p:txBody>
          <a:bodyPr/>
          <a:lstStyle/>
          <a:p>
            <a:r>
              <a:rPr lang="en-US"/>
              <a:t>PRESENTATION TITLE</a:t>
            </a:r>
            <a:endParaRPr lang="en-US" dirty="0"/>
          </a:p>
        </p:txBody>
      </p:sp>
      <p:sp>
        <p:nvSpPr>
          <p:cNvPr id="3" name="Date Placeholder 2">
            <a:extLst>
              <a:ext uri="{FF2B5EF4-FFF2-40B4-BE49-F238E27FC236}">
                <a16:creationId xmlns:a16="http://schemas.microsoft.com/office/drawing/2014/main" id="{8F9B575E-9DC4-4E76-81D3-A29FB27E8C4A}"/>
              </a:ext>
            </a:extLst>
          </p:cNvPr>
          <p:cNvSpPr>
            <a:spLocks noGrp="1"/>
          </p:cNvSpPr>
          <p:nvPr>
            <p:ph type="dt" sz="half" idx="10"/>
          </p:nvPr>
        </p:nvSpPr>
        <p:spPr>
          <a:xfrm>
            <a:off x="8369448" y="6356350"/>
            <a:ext cx="2592594" cy="365125"/>
          </a:xfrm>
        </p:spPr>
        <p:txBody>
          <a:bodyPr/>
          <a:lstStyle/>
          <a:p>
            <a:r>
              <a:rPr lang="en-US"/>
              <a:t>2/11/20XX</a:t>
            </a:r>
          </a:p>
        </p:txBody>
      </p:sp>
      <p:sp>
        <p:nvSpPr>
          <p:cNvPr id="5" name="Slide Number Placeholder 4">
            <a:extLst>
              <a:ext uri="{FF2B5EF4-FFF2-40B4-BE49-F238E27FC236}">
                <a16:creationId xmlns:a16="http://schemas.microsoft.com/office/drawing/2014/main" id="{72222C8D-E9B4-48F2-9C7F-21F2902FB362}"/>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pPr/>
              <a:t>21</a:t>
            </a:fld>
            <a:endParaRPr lang="en-US"/>
          </a:p>
        </p:txBody>
      </p:sp>
    </p:spTree>
    <p:extLst>
      <p:ext uri="{BB962C8B-B14F-4D97-AF65-F5344CB8AC3E}">
        <p14:creationId xmlns:p14="http://schemas.microsoft.com/office/powerpoint/2010/main" val="3093274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E5B2F-2CD3-4E51-91D5-FEF8CE8FEFA9}"/>
              </a:ext>
            </a:extLst>
          </p:cNvPr>
          <p:cNvSpPr>
            <a:spLocks noGrp="1"/>
          </p:cNvSpPr>
          <p:nvPr>
            <p:ph type="ctrTitle"/>
          </p:nvPr>
        </p:nvSpPr>
        <p:spPr>
          <a:xfrm>
            <a:off x="685800" y="908651"/>
            <a:ext cx="3620882" cy="5475371"/>
          </a:xfrm>
        </p:spPr>
        <p:txBody>
          <a:bodyPr>
            <a:normAutofit fontScale="90000"/>
          </a:bodyPr>
          <a:lstStyle/>
          <a:p>
            <a:pPr algn="ctr"/>
            <a:br>
              <a:rPr lang="en-US" dirty="0"/>
            </a:br>
            <a:br>
              <a:rPr lang="en-US" dirty="0"/>
            </a:br>
            <a:r>
              <a:rPr lang="en-US" sz="8800" dirty="0"/>
              <a:t>THANK YOU</a:t>
            </a:r>
            <a:br>
              <a:rPr lang="en-US" sz="8800" dirty="0"/>
            </a:br>
            <a:br>
              <a:rPr lang="en-US" sz="8800" dirty="0"/>
            </a:br>
            <a:r>
              <a:rPr lang="en-US" sz="1800" dirty="0">
                <a:latin typeface="Arial" panose="020B0604020202020204" pitchFamily="34" charset="0"/>
                <a:cs typeface="Arial" panose="020B0604020202020204" pitchFamily="34" charset="0"/>
              </a:rPr>
              <a:t>Janet Briscoe</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janet.Briscoe@fcva.us</a:t>
            </a:r>
            <a:br>
              <a:rPr lang="en-US" sz="8800" dirty="0"/>
            </a:br>
            <a:br>
              <a:rPr lang="en-US" sz="8800" dirty="0"/>
            </a:br>
            <a:endParaRPr lang="en-US" sz="8800" dirty="0"/>
          </a:p>
        </p:txBody>
      </p:sp>
      <p:pic>
        <p:nvPicPr>
          <p:cNvPr id="11" name="Picture Placeholder 10" descr="Flowers in a tree ">
            <a:extLst>
              <a:ext uri="{FF2B5EF4-FFF2-40B4-BE49-F238E27FC236}">
                <a16:creationId xmlns:a16="http://schemas.microsoft.com/office/drawing/2014/main" id="{BC408C47-2E2A-42C6-99D2-EBED0E23C9B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4876158" y="0"/>
            <a:ext cx="7315841" cy="6858000"/>
          </a:xfrm>
        </p:spPr>
      </p:pic>
    </p:spTree>
    <p:extLst>
      <p:ext uri="{BB962C8B-B14F-4D97-AF65-F5344CB8AC3E}">
        <p14:creationId xmlns:p14="http://schemas.microsoft.com/office/powerpoint/2010/main" val="343342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419100" y="2046217"/>
            <a:ext cx="5676900" cy="1871442"/>
          </a:xfrm>
        </p:spPr>
        <p:txBody>
          <a:bodyPr/>
          <a:lstStyle/>
          <a:p>
            <a:pPr algn="ctr"/>
            <a:r>
              <a:rPr lang="en-US" dirty="0"/>
              <a:t>TRUST: WHY IS IT IMPORTANT to all of us? </a:t>
            </a:r>
          </a:p>
        </p:txBody>
      </p:sp>
      <p:pic>
        <p:nvPicPr>
          <p:cNvPr id="13" name="Picture Placeholder 12" descr="A dog sitting in the sun rays coming through the trees in a forest ">
            <a:extLst>
              <a:ext uri="{FF2B5EF4-FFF2-40B4-BE49-F238E27FC236}">
                <a16:creationId xmlns:a16="http://schemas.microsoft.com/office/drawing/2014/main" id="{3E3A9747-9F7C-48BC-9EB5-A78A3193C6A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15100" y="0"/>
            <a:ext cx="5676900" cy="6858000"/>
          </a:xfrm>
        </p:spPr>
      </p:pic>
    </p:spTree>
    <p:extLst>
      <p:ext uri="{BB962C8B-B14F-4D97-AF65-F5344CB8AC3E}">
        <p14:creationId xmlns:p14="http://schemas.microsoft.com/office/powerpoint/2010/main" val="3384328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35FCE68-0761-421A-922F-077DEB02E062}"/>
              </a:ext>
            </a:extLst>
          </p:cNvPr>
          <p:cNvSpPr>
            <a:spLocks noGrp="1"/>
          </p:cNvSpPr>
          <p:nvPr>
            <p:ph idx="1"/>
          </p:nvPr>
        </p:nvSpPr>
        <p:spPr>
          <a:xfrm>
            <a:off x="2108636" y="902034"/>
            <a:ext cx="7974727" cy="1773893"/>
          </a:xfrm>
        </p:spPr>
        <p:txBody>
          <a:bodyPr>
            <a:normAutofit/>
          </a:bodyPr>
          <a:lstStyle/>
          <a:p>
            <a:r>
              <a:rPr lang="en-US" sz="2800" dirty="0"/>
              <a:t>WHY IS TRUST SO IMPORTANT TO YOU? </a:t>
            </a:r>
          </a:p>
        </p:txBody>
      </p:sp>
      <p:pic>
        <p:nvPicPr>
          <p:cNvPr id="14" name="Picture Placeholder 13" descr="A person walking along a bridge in a forest ">
            <a:extLst>
              <a:ext uri="{FF2B5EF4-FFF2-40B4-BE49-F238E27FC236}">
                <a16:creationId xmlns:a16="http://schemas.microsoft.com/office/drawing/2014/main" id="{4643E7D7-B55D-4673-951C-3F23015C581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00099" y="3048000"/>
            <a:ext cx="5133990" cy="2737531"/>
          </a:xfrm>
        </p:spPr>
      </p:pic>
      <p:pic>
        <p:nvPicPr>
          <p:cNvPr id="15" name="Picture Placeholder 14" descr="An aerial view of a forest in the snow">
            <a:extLst>
              <a:ext uri="{FF2B5EF4-FFF2-40B4-BE49-F238E27FC236}">
                <a16:creationId xmlns:a16="http://schemas.microsoft.com/office/drawing/2014/main" id="{81A87375-F390-4DEE-8F4B-B60B12B0F91B}"/>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6209621" y="3048000"/>
            <a:ext cx="5182278" cy="2737531"/>
          </a:xfrm>
        </p:spPr>
      </p:pic>
      <p:sp>
        <p:nvSpPr>
          <p:cNvPr id="4" name="Slide Number Placeholder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a:lstStyle/>
          <a:p>
            <a:fld id="{A53D7EE4-1EDB-42FD-B6B7-A82C9F31F0F4}" type="slidenum">
              <a:rPr lang="en-US" smtClean="0"/>
              <a:pPr/>
              <a:t>4</a:t>
            </a:fld>
            <a:endParaRPr lang="en-US"/>
          </a:p>
        </p:txBody>
      </p:sp>
    </p:spTree>
    <p:extLst>
      <p:ext uri="{BB962C8B-B14F-4D97-AF65-F5344CB8AC3E}">
        <p14:creationId xmlns:p14="http://schemas.microsoft.com/office/powerpoint/2010/main" val="683725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7018DC-5BFA-42F7-884E-E07F6383A8AE}"/>
              </a:ext>
            </a:extLst>
          </p:cNvPr>
          <p:cNvSpPr>
            <a:spLocks noGrp="1"/>
          </p:cNvSpPr>
          <p:nvPr>
            <p:ph type="title"/>
          </p:nvPr>
        </p:nvSpPr>
        <p:spPr>
          <a:xfrm>
            <a:off x="695325" y="888999"/>
            <a:ext cx="10798176" cy="1051914"/>
          </a:xfrm>
        </p:spPr>
        <p:txBody>
          <a:bodyPr/>
          <a:lstStyle/>
          <a:p>
            <a:r>
              <a:rPr lang="en-US" dirty="0"/>
              <a:t>IMPORTANCE OF TRUST AT WORK</a:t>
            </a:r>
          </a:p>
        </p:txBody>
      </p:sp>
      <p:sp>
        <p:nvSpPr>
          <p:cNvPr id="15" name="Slide Number Placeholder 14">
            <a:extLst>
              <a:ext uri="{FF2B5EF4-FFF2-40B4-BE49-F238E27FC236}">
                <a16:creationId xmlns:a16="http://schemas.microsoft.com/office/drawing/2014/main" id="{CBB275C9-F7C1-4307-93A0-9B5BB9B01F6E}"/>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pPr/>
              <a:t>5</a:t>
            </a:fld>
            <a:endParaRPr lang="en-US"/>
          </a:p>
        </p:txBody>
      </p:sp>
      <p:sp>
        <p:nvSpPr>
          <p:cNvPr id="4" name="TextBox 3">
            <a:extLst>
              <a:ext uri="{FF2B5EF4-FFF2-40B4-BE49-F238E27FC236}">
                <a16:creationId xmlns:a16="http://schemas.microsoft.com/office/drawing/2014/main" id="{21F84645-2FED-E4C6-C5DA-338ABEAD8A7B}"/>
              </a:ext>
            </a:extLst>
          </p:cNvPr>
          <p:cNvSpPr txBox="1"/>
          <p:nvPr/>
        </p:nvSpPr>
        <p:spPr>
          <a:xfrm>
            <a:off x="1263901" y="2410034"/>
            <a:ext cx="9991288" cy="2677656"/>
          </a:xfrm>
          <a:prstGeom prst="rect">
            <a:avLst/>
          </a:prstGeom>
          <a:noFill/>
        </p:spPr>
        <p:txBody>
          <a:bodyPr wrap="square" rtlCol="0">
            <a:spAutoFit/>
          </a:bodyPr>
          <a:lstStyle/>
          <a:p>
            <a:pPr algn="l"/>
            <a:r>
              <a:rPr lang="en-US" sz="2400" b="1" i="0" u="sng" dirty="0">
                <a:solidFill>
                  <a:srgbClr val="11131C"/>
                </a:solidFill>
                <a:effectLst/>
                <a:latin typeface="Gilroy-Regular"/>
              </a:rPr>
              <a:t>The outcomes of employee trust on the bottom line are undeniable:</a:t>
            </a:r>
          </a:p>
          <a:p>
            <a:pPr algn="l"/>
            <a:endParaRPr lang="en-US" b="0" i="0" dirty="0">
              <a:solidFill>
                <a:srgbClr val="11131C"/>
              </a:solidFill>
              <a:effectLst/>
              <a:latin typeface="Gilroy-Regular"/>
            </a:endParaRPr>
          </a:p>
          <a:p>
            <a:pPr marL="285750" indent="-285750" algn="l">
              <a:buFont typeface="Wingdings" panose="05000000000000000000" pitchFamily="2" charset="2"/>
              <a:buChar char="ü"/>
            </a:pPr>
            <a:r>
              <a:rPr lang="en-US" b="0" i="0" dirty="0">
                <a:effectLst/>
                <a:latin typeface="Gilroy-Regular"/>
              </a:rPr>
              <a:t>unmistakable impact on employee performance </a:t>
            </a:r>
            <a:r>
              <a:rPr lang="en-US" b="0" i="0" dirty="0">
                <a:solidFill>
                  <a:srgbClr val="11131C"/>
                </a:solidFill>
                <a:effectLst/>
                <a:latin typeface="Gilroy-Regular"/>
              </a:rPr>
              <a:t>for organizations across industries.</a:t>
            </a:r>
          </a:p>
          <a:p>
            <a:pPr marL="285750" indent="-285750" algn="l">
              <a:buFont typeface="Wingdings" panose="05000000000000000000" pitchFamily="2" charset="2"/>
              <a:buChar char="ü"/>
            </a:pPr>
            <a:endParaRPr lang="en-US" b="0" i="0" dirty="0">
              <a:solidFill>
                <a:srgbClr val="11131C"/>
              </a:solidFill>
              <a:effectLst/>
              <a:latin typeface="Gilroy-Regular"/>
            </a:endParaRPr>
          </a:p>
          <a:p>
            <a:pPr marL="285750" indent="-285750" algn="l">
              <a:buFont typeface="Wingdings" panose="05000000000000000000" pitchFamily="2" charset="2"/>
              <a:buChar char="ü"/>
            </a:pPr>
            <a:r>
              <a:rPr lang="en-US" b="0" i="0" dirty="0">
                <a:effectLst/>
                <a:latin typeface="Gilroy-Regular"/>
              </a:rPr>
              <a:t>High-trust cultures have half the attrition turnover of industry competitors.</a:t>
            </a:r>
          </a:p>
          <a:p>
            <a:pPr marL="285750" indent="-285750" algn="l">
              <a:buFont typeface="Wingdings" panose="05000000000000000000" pitchFamily="2" charset="2"/>
              <a:buChar char="ü"/>
            </a:pPr>
            <a:endParaRPr lang="en-US" b="0" i="0" dirty="0">
              <a:effectLst/>
              <a:latin typeface="Gilroy-Regular"/>
            </a:endParaRPr>
          </a:p>
          <a:p>
            <a:pPr marL="285750" indent="-285750" algn="l">
              <a:buFont typeface="Wingdings" panose="05000000000000000000" pitchFamily="2" charset="2"/>
              <a:buChar char="ü"/>
            </a:pPr>
            <a:r>
              <a:rPr lang="en-US" b="0" i="0" dirty="0">
                <a:effectLst/>
                <a:latin typeface="Gilroy-Regular"/>
              </a:rPr>
              <a:t>High-trust cultures have accelerated rates of innovation.</a:t>
            </a:r>
          </a:p>
          <a:p>
            <a:pPr marL="285750" indent="-285750" algn="l">
              <a:buFont typeface="Wingdings" panose="05000000000000000000" pitchFamily="2" charset="2"/>
              <a:buChar char="ü"/>
            </a:pPr>
            <a:endParaRPr lang="en-US" b="0" i="0" dirty="0">
              <a:effectLst/>
              <a:latin typeface="Gilroy-Regular"/>
            </a:endParaRPr>
          </a:p>
          <a:p>
            <a:pPr marL="285750" indent="-285750" algn="l">
              <a:buFont typeface="Wingdings" panose="05000000000000000000" pitchFamily="2" charset="2"/>
              <a:buChar char="ü"/>
            </a:pPr>
            <a:r>
              <a:rPr lang="en-US" b="0" i="0" dirty="0">
                <a:effectLst/>
                <a:latin typeface="Gilroy-Regular"/>
              </a:rPr>
              <a:t>High-trust cultures see more employees go above and beyond to deliver for clients and customers.</a:t>
            </a:r>
          </a:p>
        </p:txBody>
      </p:sp>
      <p:sp>
        <p:nvSpPr>
          <p:cNvPr id="6" name="TextBox 5">
            <a:extLst>
              <a:ext uri="{FF2B5EF4-FFF2-40B4-BE49-F238E27FC236}">
                <a16:creationId xmlns:a16="http://schemas.microsoft.com/office/drawing/2014/main" id="{E50F222D-F712-968A-CF65-2F3923123491}"/>
              </a:ext>
            </a:extLst>
          </p:cNvPr>
          <p:cNvSpPr txBox="1"/>
          <p:nvPr/>
        </p:nvSpPr>
        <p:spPr>
          <a:xfrm>
            <a:off x="1484852" y="5537354"/>
            <a:ext cx="8548381" cy="369332"/>
          </a:xfrm>
          <a:prstGeom prst="rect">
            <a:avLst/>
          </a:prstGeom>
          <a:noFill/>
        </p:spPr>
        <p:txBody>
          <a:bodyPr wrap="square" rtlCol="0">
            <a:spAutoFit/>
          </a:bodyPr>
          <a:lstStyle/>
          <a:p>
            <a:r>
              <a:rPr lang="en-US" dirty="0">
                <a:solidFill>
                  <a:srgbClr val="00B050"/>
                </a:solidFill>
              </a:rPr>
              <a:t>Do you think it is important to have trust in both your management and co-workers</a:t>
            </a:r>
            <a:r>
              <a:rPr lang="en-US" dirty="0"/>
              <a:t>? </a:t>
            </a:r>
          </a:p>
        </p:txBody>
      </p:sp>
    </p:spTree>
    <p:extLst>
      <p:ext uri="{BB962C8B-B14F-4D97-AF65-F5344CB8AC3E}">
        <p14:creationId xmlns:p14="http://schemas.microsoft.com/office/powerpoint/2010/main" val="399844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419100" y="2046217"/>
            <a:ext cx="5676900" cy="1871442"/>
          </a:xfrm>
        </p:spPr>
        <p:txBody>
          <a:bodyPr/>
          <a:lstStyle/>
          <a:p>
            <a:pPr algn="ctr"/>
            <a:r>
              <a:rPr lang="en-US" dirty="0"/>
              <a:t>Defining trust</a:t>
            </a:r>
          </a:p>
        </p:txBody>
      </p:sp>
      <p:pic>
        <p:nvPicPr>
          <p:cNvPr id="13" name="Picture Placeholder 12" descr="A dog sitting in the sun rays coming through the trees in a forest ">
            <a:extLst>
              <a:ext uri="{FF2B5EF4-FFF2-40B4-BE49-F238E27FC236}">
                <a16:creationId xmlns:a16="http://schemas.microsoft.com/office/drawing/2014/main" id="{3E3A9747-9F7C-48BC-9EB5-A78A3193C6A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15100" y="0"/>
            <a:ext cx="5676900" cy="6858000"/>
          </a:xfrm>
        </p:spPr>
      </p:pic>
    </p:spTree>
    <p:extLst>
      <p:ext uri="{BB962C8B-B14F-4D97-AF65-F5344CB8AC3E}">
        <p14:creationId xmlns:p14="http://schemas.microsoft.com/office/powerpoint/2010/main" val="33816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1A0F-978C-16C5-CDDF-A413E81B35AC}"/>
              </a:ext>
            </a:extLst>
          </p:cNvPr>
          <p:cNvSpPr>
            <a:spLocks noGrp="1"/>
          </p:cNvSpPr>
          <p:nvPr>
            <p:ph type="title"/>
          </p:nvPr>
        </p:nvSpPr>
        <p:spPr/>
        <p:txBody>
          <a:bodyPr/>
          <a:lstStyle/>
          <a:p>
            <a:r>
              <a:rPr lang="en-US" dirty="0"/>
              <a:t>Dictionary definition of trust</a:t>
            </a:r>
          </a:p>
        </p:txBody>
      </p:sp>
      <p:sp>
        <p:nvSpPr>
          <p:cNvPr id="3" name="Content Placeholder 2">
            <a:extLst>
              <a:ext uri="{FF2B5EF4-FFF2-40B4-BE49-F238E27FC236}">
                <a16:creationId xmlns:a16="http://schemas.microsoft.com/office/drawing/2014/main" id="{7FAE033D-0F4F-B017-F4C8-8C3CF62F4627}"/>
              </a:ext>
            </a:extLst>
          </p:cNvPr>
          <p:cNvSpPr>
            <a:spLocks noGrp="1"/>
          </p:cNvSpPr>
          <p:nvPr>
            <p:ph sz="quarter" idx="13"/>
          </p:nvPr>
        </p:nvSpPr>
        <p:spPr>
          <a:xfrm>
            <a:off x="1335088" y="1995488"/>
            <a:ext cx="9521825" cy="2568123"/>
          </a:xfrm>
        </p:spPr>
        <p:txBody>
          <a:bodyPr/>
          <a:lstStyle/>
          <a:p>
            <a:pPr algn="l"/>
            <a:r>
              <a:rPr lang="en-US" sz="2800" b="0" i="1" dirty="0">
                <a:solidFill>
                  <a:srgbClr val="252528"/>
                </a:solidFill>
                <a:effectLst/>
                <a:latin typeface="LFT Etica"/>
              </a:rPr>
              <a:t>Trust:</a:t>
            </a:r>
          </a:p>
          <a:p>
            <a:pPr algn="l"/>
            <a:r>
              <a:rPr lang="en-US" b="0" i="1" dirty="0">
                <a:solidFill>
                  <a:srgbClr val="00B050"/>
                </a:solidFill>
                <a:effectLst/>
                <a:latin typeface="LFT Etica"/>
              </a:rPr>
              <a:t>Noun</a:t>
            </a:r>
          </a:p>
          <a:p>
            <a:pPr algn="l">
              <a:buFont typeface="+mj-lt"/>
              <a:buAutoNum type="arabicPeriod"/>
            </a:pPr>
            <a:r>
              <a:rPr lang="en-US" b="0" i="0" dirty="0">
                <a:solidFill>
                  <a:srgbClr val="252528"/>
                </a:solidFill>
                <a:effectLst/>
                <a:latin typeface="LFT Etica"/>
              </a:rPr>
              <a:t> reliance on the integrity, strength, ability, surety, etc., of a person or thing; confidence.</a:t>
            </a:r>
          </a:p>
          <a:p>
            <a:pPr algn="l">
              <a:buFont typeface="+mj-lt"/>
              <a:buAutoNum type="arabicPeriod"/>
            </a:pPr>
            <a:r>
              <a:rPr lang="en-US" b="0" i="0" dirty="0">
                <a:solidFill>
                  <a:srgbClr val="252528"/>
                </a:solidFill>
                <a:effectLst/>
                <a:latin typeface="LFT Etica"/>
              </a:rPr>
              <a:t> confident expectation of something; hope.</a:t>
            </a:r>
          </a:p>
          <a:p>
            <a:endParaRPr lang="en-US" dirty="0"/>
          </a:p>
        </p:txBody>
      </p:sp>
      <p:sp>
        <p:nvSpPr>
          <p:cNvPr id="6" name="Slide Number Placeholder 5">
            <a:extLst>
              <a:ext uri="{FF2B5EF4-FFF2-40B4-BE49-F238E27FC236}">
                <a16:creationId xmlns:a16="http://schemas.microsoft.com/office/drawing/2014/main" id="{0785BBE3-F286-D907-34EF-CC2669561011}"/>
              </a:ext>
            </a:extLst>
          </p:cNvPr>
          <p:cNvSpPr>
            <a:spLocks noGrp="1"/>
          </p:cNvSpPr>
          <p:nvPr>
            <p:ph type="sldNum" sz="quarter" idx="12"/>
          </p:nvPr>
        </p:nvSpPr>
        <p:spPr/>
        <p:txBody>
          <a:bodyPr/>
          <a:lstStyle/>
          <a:p>
            <a:fld id="{0303F77D-1BEF-481A-B8C1-15974ED46EB7}" type="slidenum">
              <a:rPr lang="en-US" smtClean="0"/>
              <a:t>7</a:t>
            </a:fld>
            <a:endParaRPr lang="en-US"/>
          </a:p>
        </p:txBody>
      </p:sp>
    </p:spTree>
    <p:extLst>
      <p:ext uri="{BB962C8B-B14F-4D97-AF65-F5344CB8AC3E}">
        <p14:creationId xmlns:p14="http://schemas.microsoft.com/office/powerpoint/2010/main" val="2054508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35FCE68-0761-421A-922F-077DEB02E062}"/>
              </a:ext>
            </a:extLst>
          </p:cNvPr>
          <p:cNvSpPr>
            <a:spLocks noGrp="1"/>
          </p:cNvSpPr>
          <p:nvPr>
            <p:ph idx="1"/>
          </p:nvPr>
        </p:nvSpPr>
        <p:spPr>
          <a:xfrm>
            <a:off x="1266738" y="902034"/>
            <a:ext cx="9420836" cy="1513995"/>
          </a:xfrm>
        </p:spPr>
        <p:txBody>
          <a:bodyPr>
            <a:normAutofit/>
          </a:bodyPr>
          <a:lstStyle/>
          <a:p>
            <a:r>
              <a:rPr lang="en-US" sz="2800" dirty="0"/>
              <a:t>WHAT DOES TRUST MEAN TO YOU INDVIDUALLY? </a:t>
            </a:r>
          </a:p>
        </p:txBody>
      </p:sp>
      <p:pic>
        <p:nvPicPr>
          <p:cNvPr id="14" name="Picture Placeholder 13" descr="A person walking along a bridge in a forest ">
            <a:extLst>
              <a:ext uri="{FF2B5EF4-FFF2-40B4-BE49-F238E27FC236}">
                <a16:creationId xmlns:a16="http://schemas.microsoft.com/office/drawing/2014/main" id="{4643E7D7-B55D-4673-951C-3F23015C581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00099" y="3048000"/>
            <a:ext cx="5133990" cy="2737531"/>
          </a:xfrm>
        </p:spPr>
      </p:pic>
      <p:pic>
        <p:nvPicPr>
          <p:cNvPr id="15" name="Picture Placeholder 14" descr="An aerial view of a forest in the snow">
            <a:extLst>
              <a:ext uri="{FF2B5EF4-FFF2-40B4-BE49-F238E27FC236}">
                <a16:creationId xmlns:a16="http://schemas.microsoft.com/office/drawing/2014/main" id="{81A87375-F390-4DEE-8F4B-B60B12B0F91B}"/>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6209621" y="3048000"/>
            <a:ext cx="5182278" cy="2737531"/>
          </a:xfrm>
        </p:spPr>
      </p:pic>
      <p:sp>
        <p:nvSpPr>
          <p:cNvPr id="4" name="Slide Number Placeholder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a:lstStyle/>
          <a:p>
            <a:fld id="{A53D7EE4-1EDB-42FD-B6B7-A82C9F31F0F4}" type="slidenum">
              <a:rPr lang="en-US" smtClean="0"/>
              <a:pPr/>
              <a:t>8</a:t>
            </a:fld>
            <a:endParaRPr lang="en-US"/>
          </a:p>
        </p:txBody>
      </p:sp>
    </p:spTree>
    <p:extLst>
      <p:ext uri="{BB962C8B-B14F-4D97-AF65-F5344CB8AC3E}">
        <p14:creationId xmlns:p14="http://schemas.microsoft.com/office/powerpoint/2010/main" val="3490732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close up of a slice of a tree, showing the rings">
            <a:extLst>
              <a:ext uri="{FF2B5EF4-FFF2-40B4-BE49-F238E27FC236}">
                <a16:creationId xmlns:a16="http://schemas.microsoft.com/office/drawing/2014/main" id="{DF38965B-ECCE-431F-9B6C-E1F3E5B2D13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5501" y="149799"/>
            <a:ext cx="12192000" cy="6858000"/>
          </a:xfrm>
        </p:spPr>
      </p:pic>
      <p:sp>
        <p:nvSpPr>
          <p:cNvPr id="70" name="Title 69">
            <a:extLst>
              <a:ext uri="{FF2B5EF4-FFF2-40B4-BE49-F238E27FC236}">
                <a16:creationId xmlns:a16="http://schemas.microsoft.com/office/drawing/2014/main" id="{1272E09B-CE1D-409C-82FE-09F0399EB86A}"/>
              </a:ext>
            </a:extLst>
          </p:cNvPr>
          <p:cNvSpPr>
            <a:spLocks noGrp="1"/>
          </p:cNvSpPr>
          <p:nvPr>
            <p:ph type="title"/>
          </p:nvPr>
        </p:nvSpPr>
        <p:spPr>
          <a:xfrm>
            <a:off x="5897460" y="1837676"/>
            <a:ext cx="5635207" cy="3086661"/>
          </a:xfrm>
        </p:spPr>
        <p:txBody>
          <a:bodyPr/>
          <a:lstStyle/>
          <a:p>
            <a:r>
              <a:rPr lang="en-US" sz="4800" dirty="0"/>
              <a:t>COMING UP WITH OUR GROUP DEFINITION OF TRUST</a:t>
            </a:r>
            <a:br>
              <a:rPr lang="en-US" sz="4800" dirty="0"/>
            </a:br>
            <a:endParaRPr lang="en-US" sz="4800" dirty="0"/>
          </a:p>
        </p:txBody>
      </p:sp>
      <p:sp>
        <p:nvSpPr>
          <p:cNvPr id="14" name="Slide Number Placeholder 13">
            <a:extLst>
              <a:ext uri="{FF2B5EF4-FFF2-40B4-BE49-F238E27FC236}">
                <a16:creationId xmlns:a16="http://schemas.microsoft.com/office/drawing/2014/main" id="{1E895843-157C-4992-8BC1-1CB6E44394E9}"/>
              </a:ext>
            </a:extLst>
          </p:cNvPr>
          <p:cNvSpPr>
            <a:spLocks noGrp="1"/>
          </p:cNvSpPr>
          <p:nvPr>
            <p:ph type="sldNum" sz="quarter" idx="12"/>
          </p:nvPr>
        </p:nvSpPr>
        <p:spPr>
          <a:xfrm>
            <a:off x="10919012" y="6356350"/>
            <a:ext cx="672354" cy="365125"/>
          </a:xfrm>
        </p:spPr>
        <p:txBody>
          <a:bodyPr/>
          <a:lstStyle/>
          <a:p>
            <a:fld id="{A2AE2B76-F97F-4BE2-8670-72276A5F21A5}" type="slidenum">
              <a:rPr lang="en-US" smtClean="0"/>
              <a:pPr/>
              <a:t>9</a:t>
            </a:fld>
            <a:endParaRPr lang="en-US"/>
          </a:p>
        </p:txBody>
      </p:sp>
    </p:spTree>
    <p:extLst>
      <p:ext uri="{BB962C8B-B14F-4D97-AF65-F5344CB8AC3E}">
        <p14:creationId xmlns:p14="http://schemas.microsoft.com/office/powerpoint/2010/main" val="1743309060"/>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2.xml><?xml version="1.0" encoding="utf-8"?>
<ds:datastoreItem xmlns:ds="http://schemas.openxmlformats.org/officeDocument/2006/customXml" ds:itemID="{EE0F876D-ECAD-49DD-95DE-E4DA3D4E9CA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4EC785CC-7DC7-486B-AC4F-90AD768E9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{C661EA03-335E-4FDA-BA04-DE81DA12999C}tf67498733_win32</Template>
  <TotalTime>372</TotalTime>
  <Words>1421</Words>
  <Application>Microsoft Office PowerPoint</Application>
  <PresentationFormat>Widescreen</PresentationFormat>
  <Paragraphs>146</Paragraphs>
  <Slides>22</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Calisto MT</vt:lpstr>
      <vt:lpstr>Gilroy-Regular</vt:lpstr>
      <vt:lpstr>LFT Etica</vt:lpstr>
      <vt:lpstr>ProximaNova</vt:lpstr>
      <vt:lpstr>Univers Condensed</vt:lpstr>
      <vt:lpstr>Wingdings</vt:lpstr>
      <vt:lpstr>ChronicleVTI</vt:lpstr>
      <vt:lpstr>   TRUST EVERYONE NEEDS IT</vt:lpstr>
      <vt:lpstr>Agenda</vt:lpstr>
      <vt:lpstr>TRUST: WHY IS IT IMPORTANT to all of us? </vt:lpstr>
      <vt:lpstr>PowerPoint Presentation</vt:lpstr>
      <vt:lpstr>IMPORTANCE OF TRUST AT WORK</vt:lpstr>
      <vt:lpstr>Defining trust</vt:lpstr>
      <vt:lpstr>Dictionary definition of trust</vt:lpstr>
      <vt:lpstr>PowerPoint Presentation</vt:lpstr>
      <vt:lpstr>COMING UP WITH OUR GROUP DEFINITION OF TRUST </vt:lpstr>
      <vt:lpstr>WHAT EFFECTS OUR TRUST IN OTHERS? </vt:lpstr>
      <vt:lpstr>WHAT EXPERTS SAY EFFECTS TRUST</vt:lpstr>
      <vt:lpstr>ACTIVITY: rate your team</vt:lpstr>
      <vt:lpstr>ACTIVITY: RATE YOUR TEAM</vt:lpstr>
      <vt:lpstr>How can you build trust?  </vt:lpstr>
      <vt:lpstr>PowerPoint Presentation</vt:lpstr>
      <vt:lpstr>How to build trust</vt:lpstr>
      <vt:lpstr>How to Build trust</vt:lpstr>
      <vt:lpstr>How to build trust</vt:lpstr>
      <vt:lpstr>ACTIVITY: REFLECT AND LIST POSITIVE STEPS TO BUILD TRUST </vt:lpstr>
      <vt:lpstr>WRAP UP/SUMMARY</vt:lpstr>
      <vt:lpstr>GROUP DECISION</vt:lpstr>
      <vt:lpstr>  THANK YOU  Janet Briscoe janet.Briscoe@fcva.us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TRUST EVERYONE NEEDS IT</dc:title>
  <dc:creator>Janet Briscoe</dc:creator>
  <cp:lastModifiedBy>Janet Briscoe</cp:lastModifiedBy>
  <cp:revision>1</cp:revision>
  <dcterms:created xsi:type="dcterms:W3CDTF">2024-01-24T15:10:36Z</dcterms:created>
  <dcterms:modified xsi:type="dcterms:W3CDTF">2025-04-15T13:39:04Z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